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63" r:id="rId6"/>
    <p:sldId id="262" r:id="rId7"/>
    <p:sldId id="258" r:id="rId8"/>
    <p:sldId id="259" r:id="rId9"/>
    <p:sldId id="260" r:id="rId10"/>
    <p:sldId id="261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0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0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3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3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0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5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A358-8393-47BC-8D3E-EE6165E3C1D4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A94F-F6B8-4FFC-9E83-1B025144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en-US" b="1" dirty="0" smtClean="0"/>
              <a:t>Advocacy Workshop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0600"/>
            <a:ext cx="3505200" cy="12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Build momentum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181600" cy="49831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Reports</a:t>
            </a:r>
          </a:p>
          <a:p>
            <a:pPr lvl="0"/>
            <a:r>
              <a:rPr lang="en-US" dirty="0" smtClean="0"/>
              <a:t>Petitions</a:t>
            </a:r>
            <a:endParaRPr lang="en-US" dirty="0"/>
          </a:p>
          <a:p>
            <a:pPr lvl="0"/>
            <a:r>
              <a:rPr lang="en-US" dirty="0"/>
              <a:t>Letters to the editor</a:t>
            </a:r>
          </a:p>
          <a:p>
            <a:pPr lvl="0"/>
            <a:r>
              <a:rPr lang="en-US" dirty="0"/>
              <a:t>Community meetings</a:t>
            </a:r>
          </a:p>
          <a:p>
            <a:pPr lvl="0"/>
            <a:r>
              <a:rPr lang="en-US" dirty="0"/>
              <a:t>Social media</a:t>
            </a:r>
          </a:p>
          <a:p>
            <a:pPr lvl="0"/>
            <a:r>
              <a:rPr lang="en-US" dirty="0"/>
              <a:t>Testimony at hearings</a:t>
            </a:r>
          </a:p>
          <a:p>
            <a:pPr lvl="0"/>
            <a:r>
              <a:rPr lang="en-US" dirty="0"/>
              <a:t>Letter writing </a:t>
            </a:r>
            <a:r>
              <a:rPr lang="en-US" dirty="0" smtClean="0"/>
              <a:t>to decision makers </a:t>
            </a:r>
            <a:endParaRPr lang="en-US" dirty="0"/>
          </a:p>
          <a:p>
            <a:pPr lvl="0"/>
            <a:r>
              <a:rPr lang="en-US" dirty="0"/>
              <a:t>Calls </a:t>
            </a:r>
          </a:p>
          <a:p>
            <a:endParaRPr lang="en-US" dirty="0"/>
          </a:p>
        </p:txBody>
      </p:sp>
      <p:sp>
        <p:nvSpPr>
          <p:cNvPr id="4" name="AutoShape 2" descr="Image result for aca repeal disabled pro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4" y="2819400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Image result for aca repeal repo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3475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3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Don’t expect to win the first go round</a:t>
            </a:r>
          </a:p>
          <a:p>
            <a:r>
              <a:rPr lang="en-US" dirty="0" smtClean="0"/>
              <a:t>Reflect on what worked and what didn’t</a:t>
            </a:r>
          </a:p>
          <a:p>
            <a:r>
              <a:rPr lang="en-US" dirty="0" smtClean="0"/>
              <a:t>Refine your strategies</a:t>
            </a:r>
          </a:p>
          <a:p>
            <a:r>
              <a:rPr lang="en-US" dirty="0" smtClean="0"/>
              <a:t>Find new allies</a:t>
            </a:r>
          </a:p>
          <a:p>
            <a:r>
              <a:rPr lang="en-US" dirty="0" smtClean="0"/>
              <a:t>Be persistent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6745" r="50804" b="10635"/>
          <a:stretch/>
        </p:blipFill>
        <p:spPr bwMode="auto">
          <a:xfrm>
            <a:off x="5257800" y="1524000"/>
            <a:ext cx="3581401" cy="47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3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Legislature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Committees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Process as written and off-book</a:t>
            </a:r>
          </a:p>
          <a:p>
            <a:r>
              <a:rPr lang="en-US" dirty="0" smtClean="0"/>
              <a:t>Local Legislators</a:t>
            </a:r>
          </a:p>
          <a:p>
            <a:r>
              <a:rPr lang="en-US" dirty="0" smtClean="0"/>
              <a:t>cga.ct.gov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" y="914400"/>
            <a:ext cx="913324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Childhood Issues to Watch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Budget &amp; Revenue Proposals</a:t>
            </a:r>
          </a:p>
          <a:p>
            <a:r>
              <a:rPr lang="en-US" dirty="0" smtClean="0"/>
              <a:t>Rescissions</a:t>
            </a:r>
          </a:p>
          <a:p>
            <a:r>
              <a:rPr lang="en-US" dirty="0" smtClean="0"/>
              <a:t>Child health and well-being – HUSKY, behavioral health, obesity prevention, lead poisoning prevention</a:t>
            </a:r>
          </a:p>
          <a:p>
            <a:r>
              <a:rPr lang="en-US" dirty="0" smtClean="0"/>
              <a:t>Child care – proposed regulations, Care4Kids, workforce compensation, blending funding</a:t>
            </a:r>
          </a:p>
          <a:p>
            <a:r>
              <a:rPr lang="en-US" dirty="0" smtClean="0"/>
              <a:t>Family supports – paid family leave, two generation programs,  predictive scheduling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 Workshop 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7010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Basics of Advocacy</a:t>
            </a:r>
          </a:p>
          <a:p>
            <a:pPr lvl="1"/>
            <a:r>
              <a:rPr lang="en-US" sz="3200" dirty="0" smtClean="0"/>
              <a:t>Defining a problem, who can help, defining a solution, the process, key decision makers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State Legislature Overview</a:t>
            </a:r>
          </a:p>
          <a:p>
            <a:pPr lvl="1"/>
            <a:r>
              <a:rPr lang="en-US" sz="3200" dirty="0" smtClean="0"/>
              <a:t>Committees, testimony, local legislators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2018 early </a:t>
            </a:r>
            <a:r>
              <a:rPr lang="en-US" sz="3200" dirty="0"/>
              <a:t>c</a:t>
            </a:r>
            <a:r>
              <a:rPr lang="en-US" sz="3200" dirty="0" smtClean="0"/>
              <a:t>hildhood </a:t>
            </a:r>
            <a:r>
              <a:rPr lang="en-US" sz="3200" dirty="0"/>
              <a:t>i</a:t>
            </a:r>
            <a:r>
              <a:rPr lang="en-US" sz="3200" dirty="0" smtClean="0"/>
              <a:t>ssues to watch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5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Advocate?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752599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Solve a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Ensure your perspective is factored into the </a:t>
            </a:r>
            <a:r>
              <a:rPr lang="en-US" sz="3200" dirty="0" smtClean="0"/>
              <a:t>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Anyone can be an effective advocate</a:t>
            </a: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7893" y="32766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Case Studies in Advocacy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45720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Creation of the Office of Early Childhood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Paid Family Leave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Obamacare repeal</a:t>
            </a:r>
          </a:p>
        </p:txBody>
      </p:sp>
    </p:spTree>
    <p:extLst>
      <p:ext uri="{BB962C8B-B14F-4D97-AF65-F5344CB8AC3E}">
        <p14:creationId xmlns:p14="http://schemas.microsoft.com/office/powerpoint/2010/main" val="15545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problem</a:t>
            </a:r>
          </a:p>
          <a:p>
            <a:pPr lvl="1"/>
            <a:r>
              <a:rPr lang="en-US" dirty="0" smtClean="0"/>
              <a:t>How severe is it</a:t>
            </a:r>
          </a:p>
          <a:p>
            <a:pPr lvl="1"/>
            <a:r>
              <a:rPr lang="en-US" dirty="0" smtClean="0"/>
              <a:t>Who does it effect</a:t>
            </a:r>
          </a:p>
          <a:p>
            <a:pPr lvl="1"/>
            <a:r>
              <a:rPr lang="en-US" dirty="0" smtClean="0"/>
              <a:t>Why is it important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31429" r="49743" b="29563"/>
          <a:stretch/>
        </p:blipFill>
        <p:spPr>
          <a:xfrm>
            <a:off x="4876800" y="1532164"/>
            <a:ext cx="4161776" cy="46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Can Help?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38400"/>
          </a:xfrm>
        </p:spPr>
        <p:txBody>
          <a:bodyPr/>
          <a:lstStyle/>
          <a:p>
            <a:r>
              <a:rPr lang="en-US" dirty="0" smtClean="0"/>
              <a:t>Others affected by the problem</a:t>
            </a:r>
          </a:p>
          <a:p>
            <a:r>
              <a:rPr lang="en-US" dirty="0" smtClean="0"/>
              <a:t>People or organizations with expertise</a:t>
            </a:r>
          </a:p>
          <a:p>
            <a:r>
              <a:rPr lang="en-US" dirty="0" smtClean="0"/>
              <a:t>Others who recognize </a:t>
            </a:r>
            <a:r>
              <a:rPr lang="en-US" smtClean="0"/>
              <a:t>the </a:t>
            </a:r>
            <a:r>
              <a:rPr lang="en-US" smtClean="0"/>
              <a:t>importance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29559"/>
          <a:stretch/>
        </p:blipFill>
        <p:spPr bwMode="auto">
          <a:xfrm>
            <a:off x="2590800" y="3124200"/>
            <a:ext cx="1730829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r="7525"/>
          <a:stretch/>
        </p:blipFill>
        <p:spPr bwMode="auto">
          <a:xfrm>
            <a:off x="3411496" y="5224158"/>
            <a:ext cx="2473408" cy="12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age result for leadonle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46901"/>
            <a:ext cx="2726501" cy="136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286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Desired Solution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your proposed solution</a:t>
            </a:r>
          </a:p>
          <a:p>
            <a:pPr lvl="1"/>
            <a:r>
              <a:rPr lang="en-US" dirty="0" smtClean="0"/>
              <a:t>What do you want done</a:t>
            </a:r>
          </a:p>
          <a:p>
            <a:pPr lvl="1"/>
            <a:r>
              <a:rPr lang="en-US" dirty="0" smtClean="0"/>
              <a:t>By whom</a:t>
            </a:r>
          </a:p>
          <a:p>
            <a:pPr lvl="1"/>
            <a:r>
              <a:rPr lang="en-US" dirty="0" smtClean="0"/>
              <a:t>Cost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Understand the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level of government can solve your problem?</a:t>
            </a:r>
          </a:p>
          <a:p>
            <a:r>
              <a:rPr lang="en-US" dirty="0" smtClean="0"/>
              <a:t>Who within that level of government has the power to implement your solution?</a:t>
            </a:r>
          </a:p>
          <a:p>
            <a:r>
              <a:rPr lang="en-US" dirty="0" smtClean="0"/>
              <a:t>What will the steps be to bring your solution to fruition?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Influencing Key Decision Makers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relationship early</a:t>
            </a:r>
          </a:p>
          <a:p>
            <a:r>
              <a:rPr lang="en-US" dirty="0" smtClean="0"/>
              <a:t>Establish your legitimacy</a:t>
            </a:r>
          </a:p>
          <a:p>
            <a:pPr lvl="1"/>
            <a:r>
              <a:rPr lang="en-US" dirty="0" smtClean="0"/>
              <a:t>Introduction from a mutual friend</a:t>
            </a:r>
          </a:p>
          <a:p>
            <a:pPr lvl="1"/>
            <a:r>
              <a:rPr lang="en-US" dirty="0" smtClean="0"/>
              <a:t>Provide useful information</a:t>
            </a:r>
          </a:p>
          <a:p>
            <a:r>
              <a:rPr lang="en-US" dirty="0" smtClean="0"/>
              <a:t>Ask what the best way is to contact them</a:t>
            </a:r>
          </a:p>
          <a:p>
            <a:pPr lvl="1"/>
            <a:r>
              <a:rPr lang="en-US" dirty="0" smtClean="0"/>
              <a:t>Sometimes </a:t>
            </a:r>
            <a:r>
              <a:rPr lang="en-US" dirty="0" smtClean="0"/>
              <a:t>it is </a:t>
            </a:r>
            <a:r>
              <a:rPr lang="en-US" dirty="0" smtClean="0"/>
              <a:t>through a key aide</a:t>
            </a:r>
          </a:p>
          <a:p>
            <a:pPr lvl="1"/>
            <a:r>
              <a:rPr lang="en-US" dirty="0" smtClean="0"/>
              <a:t>Getting their cell number is importan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849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Clearly State What You Want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can’t say what you want, how do you expect a decision maker to accomplish it?</a:t>
            </a:r>
          </a:p>
          <a:p>
            <a:r>
              <a:rPr lang="en-US" dirty="0" smtClean="0"/>
              <a:t>Boil it down to a 30 second “elevator speech”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357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Advocacy Workshop</vt:lpstr>
      <vt:lpstr>Advocacy Workshop Agenda</vt:lpstr>
      <vt:lpstr>Why Advocate?</vt:lpstr>
      <vt:lpstr>What is the Problem</vt:lpstr>
      <vt:lpstr>Who Can Help?</vt:lpstr>
      <vt:lpstr>What is the Desired Solution</vt:lpstr>
      <vt:lpstr>Understand the Process</vt:lpstr>
      <vt:lpstr>Influencing Key Decision Makers</vt:lpstr>
      <vt:lpstr>Clearly State What You Want</vt:lpstr>
      <vt:lpstr>Build momentum </vt:lpstr>
      <vt:lpstr>Repeat</vt:lpstr>
      <vt:lpstr>State Legislature</vt:lpstr>
      <vt:lpstr>PowerPoint Presentation</vt:lpstr>
      <vt:lpstr>Early Childhood Issues to Watch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Workshop</dc:title>
  <dc:creator>Merrill Gay</dc:creator>
  <cp:lastModifiedBy>Samantha Dynowski</cp:lastModifiedBy>
  <cp:revision>19</cp:revision>
  <dcterms:created xsi:type="dcterms:W3CDTF">2017-11-16T20:59:09Z</dcterms:created>
  <dcterms:modified xsi:type="dcterms:W3CDTF">2018-01-06T22:04:49Z</dcterms:modified>
</cp:coreProperties>
</file>