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9144000"/>
  <p:notesSz cx="7077075" cy="9386875"/>
  <p:embeddedFontLst>
    <p:embeddedFont>
      <p:font typeface="Source Sans Pr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SourceSansPro-regular.fntdata"/><Relationship Id="rId11" Type="http://schemas.openxmlformats.org/officeDocument/2006/relationships/slide" Target="slides/slide7.xml"/><Relationship Id="rId22" Type="http://schemas.openxmlformats.org/officeDocument/2006/relationships/font" Target="fonts/SourceSansPro-italic.fntdata"/><Relationship Id="rId10" Type="http://schemas.openxmlformats.org/officeDocument/2006/relationships/slide" Target="slides/slide6.xml"/><Relationship Id="rId21" Type="http://schemas.openxmlformats.org/officeDocument/2006/relationships/font" Target="fonts/SourceSansPro-bold.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SourceSansPr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67050" cy="4699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Shape 4"/>
          <p:cNvSpPr txBox="1"/>
          <p:nvPr>
            <p:ph idx="10" type="dt"/>
          </p:nvPr>
        </p:nvSpPr>
        <p:spPr>
          <a:xfrm>
            <a:off x="4008438" y="0"/>
            <a:ext cx="3067050" cy="46990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Shape 5"/>
          <p:cNvSpPr/>
          <p:nvPr>
            <p:ph idx="3" type="sldImg"/>
          </p:nvPr>
        </p:nvSpPr>
        <p:spPr>
          <a:xfrm>
            <a:off x="1192213" y="703263"/>
            <a:ext cx="4694237" cy="3521075"/>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Shape 6"/>
          <p:cNvSpPr txBox="1"/>
          <p:nvPr>
            <p:ph idx="1" type="body"/>
          </p:nvPr>
        </p:nvSpPr>
        <p:spPr>
          <a:xfrm>
            <a:off x="708025" y="4459288"/>
            <a:ext cx="5661025" cy="4224337"/>
          </a:xfrm>
          <a:prstGeom prst="rect">
            <a:avLst/>
          </a:prstGeom>
          <a:noFill/>
          <a:ln>
            <a:noFill/>
          </a:ln>
        </p:spPr>
        <p:txBody>
          <a:bodyPr anchorCtr="0" anchor="t" bIns="91425" lIns="91425" spcFirstLastPara="1" rIns="91425" wrap="square" tIns="91425"/>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915400"/>
            <a:ext cx="3067050" cy="4699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Shape 8"/>
          <p:cNvSpPr txBox="1"/>
          <p:nvPr>
            <p:ph idx="12" type="sldNum"/>
          </p:nvPr>
        </p:nvSpPr>
        <p:spPr>
          <a:xfrm>
            <a:off x="4008438" y="8915400"/>
            <a:ext cx="3067050" cy="469900"/>
          </a:xfrm>
          <a:prstGeom prst="rect">
            <a:avLst/>
          </a:prstGeom>
          <a:noFill/>
          <a:ln>
            <a:noFill/>
          </a:ln>
        </p:spPr>
        <p:txBody>
          <a:bodyPr anchorCtr="0" anchor="b" bIns="47025" lIns="94050" spcFirstLastPara="1" rIns="94050" wrap="square" tIns="4702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708025" y="4459288"/>
            <a:ext cx="5661025" cy="4224337"/>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92" name="Shape 92"/>
          <p:cNvSpPr/>
          <p:nvPr>
            <p:ph idx="2" type="sldImg"/>
          </p:nvPr>
        </p:nvSpPr>
        <p:spPr>
          <a:xfrm>
            <a:off x="1192213" y="703263"/>
            <a:ext cx="4694237" cy="35210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txBox="1"/>
          <p:nvPr>
            <p:ph idx="1" type="body"/>
          </p:nvPr>
        </p:nvSpPr>
        <p:spPr>
          <a:xfrm>
            <a:off x="708025" y="4459288"/>
            <a:ext cx="5661025" cy="4224337"/>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180" name="Shape 180"/>
          <p:cNvSpPr/>
          <p:nvPr>
            <p:ph idx="2" type="sldImg"/>
          </p:nvPr>
        </p:nvSpPr>
        <p:spPr>
          <a:xfrm>
            <a:off x="1192213" y="703263"/>
            <a:ext cx="4694237" cy="35210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txBox="1"/>
          <p:nvPr>
            <p:ph idx="1" type="body"/>
          </p:nvPr>
        </p:nvSpPr>
        <p:spPr>
          <a:xfrm>
            <a:off x="708025" y="4459288"/>
            <a:ext cx="5661025" cy="4224337"/>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195" name="Shape 195"/>
          <p:cNvSpPr/>
          <p:nvPr>
            <p:ph idx="2" type="sldImg"/>
          </p:nvPr>
        </p:nvSpPr>
        <p:spPr>
          <a:xfrm>
            <a:off x="1192213" y="703263"/>
            <a:ext cx="4694237" cy="35210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txBox="1"/>
          <p:nvPr>
            <p:ph idx="1" type="body"/>
          </p:nvPr>
        </p:nvSpPr>
        <p:spPr>
          <a:xfrm>
            <a:off x="708025" y="4459288"/>
            <a:ext cx="5661025" cy="4224337"/>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202" name="Shape 202"/>
          <p:cNvSpPr/>
          <p:nvPr>
            <p:ph idx="2" type="sldImg"/>
          </p:nvPr>
        </p:nvSpPr>
        <p:spPr>
          <a:xfrm>
            <a:off x="1192213" y="703263"/>
            <a:ext cx="4694237" cy="35210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txBox="1"/>
          <p:nvPr>
            <p:ph idx="1" type="body"/>
          </p:nvPr>
        </p:nvSpPr>
        <p:spPr>
          <a:xfrm>
            <a:off x="708025" y="4459288"/>
            <a:ext cx="5661025" cy="4224337"/>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211" name="Shape 211"/>
          <p:cNvSpPr/>
          <p:nvPr>
            <p:ph idx="2" type="sldImg"/>
          </p:nvPr>
        </p:nvSpPr>
        <p:spPr>
          <a:xfrm>
            <a:off x="1192213" y="703263"/>
            <a:ext cx="4694237" cy="35210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708025" y="4459288"/>
            <a:ext cx="5661025" cy="4224337"/>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224" name="Shape 224"/>
          <p:cNvSpPr/>
          <p:nvPr>
            <p:ph idx="2" type="sldImg"/>
          </p:nvPr>
        </p:nvSpPr>
        <p:spPr>
          <a:xfrm>
            <a:off x="1192213" y="703263"/>
            <a:ext cx="4694237" cy="35210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708025" y="4459288"/>
            <a:ext cx="5661025" cy="4224337"/>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231" name="Shape 231"/>
          <p:cNvSpPr/>
          <p:nvPr>
            <p:ph idx="2" type="sldImg"/>
          </p:nvPr>
        </p:nvSpPr>
        <p:spPr>
          <a:xfrm>
            <a:off x="1192213" y="703263"/>
            <a:ext cx="4694237" cy="35210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txBox="1"/>
          <p:nvPr>
            <p:ph idx="12" type="sldNum"/>
          </p:nvPr>
        </p:nvSpPr>
        <p:spPr>
          <a:xfrm>
            <a:off x="4008438" y="8915400"/>
            <a:ext cx="3067050" cy="469900"/>
          </a:xfrm>
          <a:prstGeom prst="rect">
            <a:avLst/>
          </a:prstGeom>
          <a:noFill/>
          <a:ln>
            <a:noFill/>
          </a:ln>
        </p:spPr>
        <p:txBody>
          <a:bodyPr anchorCtr="0" anchor="b" bIns="47025" lIns="94050" spcFirstLastPara="1" rIns="94050" wrap="square" tIns="4702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99" name="Shape 99"/>
          <p:cNvSpPr/>
          <p:nvPr>
            <p:ph idx="2" type="sldImg"/>
          </p:nvPr>
        </p:nvSpPr>
        <p:spPr>
          <a:xfrm>
            <a:off x="1192213" y="703263"/>
            <a:ext cx="4694237" cy="3521075"/>
          </a:xfrm>
          <a:custGeom>
            <a:pathLst>
              <a:path extrusionOk="0" h="120000" w="120000">
                <a:moveTo>
                  <a:pt x="0" y="0"/>
                </a:moveTo>
                <a:lnTo>
                  <a:pt x="120000" y="0"/>
                </a:lnTo>
                <a:lnTo>
                  <a:pt x="120000" y="120000"/>
                </a:lnTo>
                <a:lnTo>
                  <a:pt x="0" y="120000"/>
                </a:lnTo>
                <a:close/>
              </a:path>
            </a:pathLst>
          </a:custGeom>
          <a:noFill/>
          <a:ln>
            <a:noFill/>
          </a:ln>
        </p:spPr>
      </p:sp>
      <p:sp>
        <p:nvSpPr>
          <p:cNvPr id="100" name="Shape 100"/>
          <p:cNvSpPr txBox="1"/>
          <p:nvPr>
            <p:ph idx="1" type="body"/>
          </p:nvPr>
        </p:nvSpPr>
        <p:spPr>
          <a:xfrm>
            <a:off x="708025" y="4459288"/>
            <a:ext cx="5661025" cy="4224337"/>
          </a:xfrm>
          <a:prstGeom prst="rect">
            <a:avLst/>
          </a:prstGeom>
          <a:noFill/>
          <a:ln>
            <a:noFill/>
          </a:ln>
        </p:spPr>
        <p:txBody>
          <a:bodyPr anchorCtr="0" anchor="t" bIns="47025" lIns="94050" spcFirstLastPara="1" rIns="94050" wrap="square" tIns="4702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Positioning on back, excessive use of baby positioner, decreased movement activities, electronics (decrease physical exploring/manipulating, instant reward)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708025" y="4459288"/>
            <a:ext cx="5661025" cy="4224337"/>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108" name="Shape 108"/>
          <p:cNvSpPr/>
          <p:nvPr>
            <p:ph idx="2" type="sldImg"/>
          </p:nvPr>
        </p:nvSpPr>
        <p:spPr>
          <a:xfrm>
            <a:off x="1192213" y="703263"/>
            <a:ext cx="4694237" cy="35210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708025" y="4459288"/>
            <a:ext cx="5661025" cy="4224337"/>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116" name="Shape 116"/>
          <p:cNvSpPr/>
          <p:nvPr>
            <p:ph idx="2" type="sldImg"/>
          </p:nvPr>
        </p:nvSpPr>
        <p:spPr>
          <a:xfrm>
            <a:off x="1192213" y="703263"/>
            <a:ext cx="4694237" cy="35210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txBox="1"/>
          <p:nvPr>
            <p:ph idx="1" type="body"/>
          </p:nvPr>
        </p:nvSpPr>
        <p:spPr>
          <a:xfrm>
            <a:off x="708025" y="4459288"/>
            <a:ext cx="5661025" cy="4224337"/>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131" name="Shape 131"/>
          <p:cNvSpPr/>
          <p:nvPr>
            <p:ph idx="2" type="sldImg"/>
          </p:nvPr>
        </p:nvSpPr>
        <p:spPr>
          <a:xfrm>
            <a:off x="1192213" y="703263"/>
            <a:ext cx="4694237" cy="35210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txBox="1"/>
          <p:nvPr>
            <p:ph idx="1" type="body"/>
          </p:nvPr>
        </p:nvSpPr>
        <p:spPr>
          <a:xfrm>
            <a:off x="708025" y="4459288"/>
            <a:ext cx="5661025" cy="4224337"/>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140" name="Shape 140"/>
          <p:cNvSpPr/>
          <p:nvPr>
            <p:ph idx="2" type="sldImg"/>
          </p:nvPr>
        </p:nvSpPr>
        <p:spPr>
          <a:xfrm>
            <a:off x="1192213" y="703263"/>
            <a:ext cx="4694237" cy="35210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708025" y="4459288"/>
            <a:ext cx="5661025" cy="4224337"/>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151" name="Shape 151"/>
          <p:cNvSpPr/>
          <p:nvPr>
            <p:ph idx="2" type="sldImg"/>
          </p:nvPr>
        </p:nvSpPr>
        <p:spPr>
          <a:xfrm>
            <a:off x="1192213" y="703263"/>
            <a:ext cx="4694237" cy="35210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708025" y="4459288"/>
            <a:ext cx="5661025" cy="4224337"/>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160" name="Shape 160"/>
          <p:cNvSpPr/>
          <p:nvPr>
            <p:ph idx="2" type="sldImg"/>
          </p:nvPr>
        </p:nvSpPr>
        <p:spPr>
          <a:xfrm>
            <a:off x="1192213" y="703263"/>
            <a:ext cx="4694237" cy="35210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1192213" y="703263"/>
            <a:ext cx="4694237" cy="3521075"/>
          </a:xfrm>
          <a:custGeom>
            <a:pathLst>
              <a:path extrusionOk="0" h="120000" w="120000">
                <a:moveTo>
                  <a:pt x="0" y="0"/>
                </a:moveTo>
                <a:lnTo>
                  <a:pt x="120000" y="0"/>
                </a:lnTo>
                <a:lnTo>
                  <a:pt x="120000" y="120000"/>
                </a:lnTo>
                <a:lnTo>
                  <a:pt x="0" y="120000"/>
                </a:lnTo>
                <a:close/>
              </a:path>
            </a:pathLst>
          </a:custGeom>
          <a:noFill/>
          <a:ln>
            <a:noFill/>
          </a:ln>
        </p:spPr>
      </p:sp>
      <p:sp>
        <p:nvSpPr>
          <p:cNvPr id="173" name="Shape 173"/>
          <p:cNvSpPr txBox="1"/>
          <p:nvPr>
            <p:ph idx="1" type="body"/>
          </p:nvPr>
        </p:nvSpPr>
        <p:spPr>
          <a:xfrm>
            <a:off x="708025" y="4459288"/>
            <a:ext cx="5661025" cy="4224337"/>
          </a:xfrm>
          <a:prstGeom prst="rect">
            <a:avLst/>
          </a:prstGeom>
          <a:noFill/>
          <a:ln>
            <a:noFill/>
          </a:ln>
        </p:spPr>
        <p:txBody>
          <a:bodyPr anchorCtr="0" anchor="t" bIns="47025" lIns="94050" spcFirstLastPara="1" rIns="94050" wrap="square" tIns="4702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gradFill>
          <a:gsLst>
            <a:gs pos="0">
              <a:srgbClr val="262626"/>
            </a:gs>
            <a:gs pos="30000">
              <a:srgbClr val="2E2E2E"/>
            </a:gs>
            <a:gs pos="100000">
              <a:srgbClr val="7C7C7C"/>
            </a:gs>
          </a:gsLst>
          <a:lin ang="13000000" scaled="0"/>
        </a:gradFill>
      </p:bgPr>
    </p:bg>
    <p:spTree>
      <p:nvGrpSpPr>
        <p:cNvPr id="17" name="Shape 17"/>
        <p:cNvGrpSpPr/>
        <p:nvPr/>
      </p:nvGrpSpPr>
      <p:grpSpPr>
        <a:xfrm>
          <a:off x="0" y="0"/>
          <a:ext cx="0" cy="0"/>
          <a:chOff x="0" y="0"/>
          <a:chExt cx="0" cy="0"/>
        </a:xfrm>
      </p:grpSpPr>
      <p:sp>
        <p:nvSpPr>
          <p:cNvPr id="18" name="Shape 18"/>
          <p:cNvSpPr/>
          <p:nvPr/>
        </p:nvSpPr>
        <p:spPr>
          <a:xfrm>
            <a:off x="0" y="4751388"/>
            <a:ext cx="9144000" cy="2112962"/>
          </a:xfrm>
          <a:custGeom>
            <a:pathLst>
              <a:path extrusionOk="0" h="120000" w="120000">
                <a:moveTo>
                  <a:pt x="0" y="96108"/>
                </a:moveTo>
                <a:lnTo>
                  <a:pt x="0" y="119999"/>
                </a:lnTo>
                <a:lnTo>
                  <a:pt x="120000" y="119999"/>
                </a:lnTo>
                <a:lnTo>
                  <a:pt x="120000" y="0"/>
                </a:lnTo>
                <a:cubicBezTo>
                  <a:pt x="67083" y="108730"/>
                  <a:pt x="46875" y="103320"/>
                  <a:pt x="0" y="96108"/>
                </a:cubicBezTo>
                <a:close/>
              </a:path>
            </a:pathLst>
          </a:custGeom>
          <a:solidFill>
            <a:srgbClr val="7B7B7B">
              <a:alpha val="44705"/>
            </a:srgbClr>
          </a:solidFill>
          <a:ln>
            <a:noFill/>
          </a:ln>
          <a:effectLst>
            <a:outerShdw blurRad="50800" rotWithShape="0" algn="ctr" dir="16200000" dist="4445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 name="Shape 19"/>
          <p:cNvSpPr/>
          <p:nvPr/>
        </p:nvSpPr>
        <p:spPr>
          <a:xfrm>
            <a:off x="6105525" y="0"/>
            <a:ext cx="3038475" cy="6858000"/>
          </a:xfrm>
          <a:custGeom>
            <a:pathLst>
              <a:path extrusionOk="0" h="120000" w="120000">
                <a:moveTo>
                  <a:pt x="120000" y="249"/>
                </a:moveTo>
                <a:lnTo>
                  <a:pt x="120000" y="120000"/>
                </a:lnTo>
                <a:lnTo>
                  <a:pt x="12789" y="119944"/>
                </a:lnTo>
                <a:cubicBezTo>
                  <a:pt x="80752" y="99071"/>
                  <a:pt x="100815" y="44074"/>
                  <a:pt x="0" y="0"/>
                </a:cubicBezTo>
                <a:lnTo>
                  <a:pt x="120000" y="249"/>
                </a:lnTo>
                <a:close/>
              </a:path>
            </a:pathLst>
          </a:custGeom>
          <a:solidFill>
            <a:srgbClr val="5A5A5A">
              <a:alpha val="40000"/>
            </a:srgbClr>
          </a:solidFill>
          <a:ln>
            <a:noFill/>
          </a:ln>
          <a:effectLst>
            <a:outerShdw blurRad="50800" rotWithShape="0" algn="ctr" dir="10800000" dist="50800">
              <a:srgbClr val="000000">
                <a:alpha val="4470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 name="Shape 20"/>
          <p:cNvSpPr txBox="1"/>
          <p:nvPr>
            <p:ph type="ctrTitle"/>
          </p:nvPr>
        </p:nvSpPr>
        <p:spPr>
          <a:xfrm>
            <a:off x="429064" y="3337560"/>
            <a:ext cx="6480048" cy="230124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b="1" i="0" sz="4600" u="none" cap="none" strike="noStrike">
                <a:solidFill>
                  <a:srgbClr val="9FD4E6"/>
                </a:solidFill>
                <a:latin typeface="Source Sans Pro"/>
                <a:ea typeface="Source Sans Pro"/>
                <a:cs typeface="Source Sans Pro"/>
                <a:sym typeface="Source Sans Pro"/>
              </a:defRPr>
            </a:lvl1pPr>
            <a:lvl2pPr indent="0" lvl="1"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2pPr>
            <a:lvl3pPr indent="0" lvl="2"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3pPr>
            <a:lvl4pPr indent="0" lvl="3"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4pPr>
            <a:lvl5pPr indent="0" lvl="4"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5pPr>
            <a:lvl6pPr indent="0" lvl="5" marL="4572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6pPr>
            <a:lvl7pPr indent="0" lvl="6" marL="9144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7pPr>
            <a:lvl8pPr indent="0" lvl="7" marL="13716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8pPr>
            <a:lvl9pPr indent="0" lvl="8" marL="18288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9pPr>
          </a:lstStyle>
          <a:p/>
        </p:txBody>
      </p:sp>
      <p:sp>
        <p:nvSpPr>
          <p:cNvPr id="21" name="Shape 21"/>
          <p:cNvSpPr txBox="1"/>
          <p:nvPr>
            <p:ph idx="1" type="subTitle"/>
          </p:nvPr>
        </p:nvSpPr>
        <p:spPr>
          <a:xfrm>
            <a:off x="433050" y="1544812"/>
            <a:ext cx="6480048" cy="1752600"/>
          </a:xfrm>
          <a:prstGeom prst="rect">
            <a:avLst/>
          </a:prstGeom>
          <a:noFill/>
          <a:ln>
            <a:noFill/>
          </a:ln>
        </p:spPr>
        <p:txBody>
          <a:bodyPr anchorCtr="0" anchor="b" bIns="91425" lIns="91425" spcFirstLastPara="1" rIns="91425" wrap="square" tIns="91425"/>
          <a:lstStyle>
            <a:lvl1pPr indent="0" lvl="0" marL="0" marR="0" rtl="0" algn="r">
              <a:spcBef>
                <a:spcPts val="400"/>
              </a:spcBef>
              <a:spcAft>
                <a:spcPts val="0"/>
              </a:spcAft>
              <a:buClr>
                <a:schemeClr val="accent1"/>
              </a:buClr>
              <a:buSzPts val="2400"/>
              <a:buFont typeface="Noto Sans Symbols"/>
              <a:buNone/>
              <a:defRPr b="0" i="0" sz="2000" u="none" cap="none" strike="noStrike">
                <a:solidFill>
                  <a:schemeClr val="lt1"/>
                </a:solidFill>
                <a:latin typeface="Arial"/>
                <a:ea typeface="Arial"/>
                <a:cs typeface="Arial"/>
                <a:sym typeface="Arial"/>
              </a:defRPr>
            </a:lvl1pPr>
            <a:lvl2pPr indent="0" lvl="1" marL="457200" marR="0" rtl="0" algn="ctr">
              <a:spcBef>
                <a:spcPts val="520"/>
              </a:spcBef>
              <a:spcAft>
                <a:spcPts val="0"/>
              </a:spcAft>
              <a:buClr>
                <a:schemeClr val="accent1"/>
              </a:buClr>
              <a:buSzPts val="2340"/>
              <a:buFont typeface="Noto Sans Symbols"/>
              <a:buNone/>
              <a:defRPr b="0" i="0" sz="2600" u="none" cap="none" strike="noStrike">
                <a:solidFill>
                  <a:schemeClr val="lt1"/>
                </a:solidFill>
                <a:latin typeface="Arial"/>
                <a:ea typeface="Arial"/>
                <a:cs typeface="Arial"/>
                <a:sym typeface="Arial"/>
              </a:defRPr>
            </a:lvl2pPr>
            <a:lvl3pPr indent="0" lvl="2" marL="914400" marR="0" rtl="0" algn="ctr">
              <a:spcBef>
                <a:spcPts val="480"/>
              </a:spcBef>
              <a:spcAft>
                <a:spcPts val="0"/>
              </a:spcAft>
              <a:buClr>
                <a:schemeClr val="accent2"/>
              </a:buClr>
              <a:buSzPts val="2040"/>
              <a:buFont typeface="Arial"/>
              <a:buNone/>
              <a:defRPr b="0" i="0" sz="2400" u="none" cap="none" strike="noStrike">
                <a:solidFill>
                  <a:schemeClr val="lt1"/>
                </a:solidFill>
                <a:latin typeface="Arial"/>
                <a:ea typeface="Arial"/>
                <a:cs typeface="Arial"/>
                <a:sym typeface="Arial"/>
              </a:defRPr>
            </a:lvl3pPr>
            <a:lvl4pPr indent="0" lvl="3" marL="1371600" marR="0" rtl="0" algn="ctr">
              <a:spcBef>
                <a:spcPts val="400"/>
              </a:spcBef>
              <a:spcAft>
                <a:spcPts val="0"/>
              </a:spcAft>
              <a:buClr>
                <a:srgbClr val="8D89A4"/>
              </a:buClr>
              <a:buSzPts val="1800"/>
              <a:buFont typeface="Noto Sans Symbols"/>
              <a:buNone/>
              <a:defRPr b="0" i="0" sz="2000" u="none" cap="none" strike="noStrike">
                <a:solidFill>
                  <a:schemeClr val="lt1"/>
                </a:solidFill>
                <a:latin typeface="Arial"/>
                <a:ea typeface="Arial"/>
                <a:cs typeface="Arial"/>
                <a:sym typeface="Arial"/>
              </a:defRPr>
            </a:lvl4pPr>
            <a:lvl5pPr indent="0" lvl="4" marL="1828800" marR="0" rtl="0" algn="ctr">
              <a:spcBef>
                <a:spcPts val="400"/>
              </a:spcBef>
              <a:spcAft>
                <a:spcPts val="0"/>
              </a:spcAft>
              <a:buClr>
                <a:srgbClr val="748560"/>
              </a:buClr>
              <a:buSzPts val="2000"/>
              <a:buFont typeface="Arial"/>
              <a:buNone/>
              <a:defRPr b="0" i="0" sz="2000" u="none" cap="none" strike="noStrike">
                <a:solidFill>
                  <a:schemeClr val="lt1"/>
                </a:solidFill>
                <a:latin typeface="Arial"/>
                <a:ea typeface="Arial"/>
                <a:cs typeface="Arial"/>
                <a:sym typeface="Arial"/>
              </a:defRPr>
            </a:lvl5pPr>
            <a:lvl6pPr indent="0" lvl="5" marL="2286000" marR="0" rtl="0" algn="ctr">
              <a:spcBef>
                <a:spcPts val="400"/>
              </a:spcBef>
              <a:spcAft>
                <a:spcPts val="0"/>
              </a:spcAft>
              <a:buClr>
                <a:schemeClr val="accent5"/>
              </a:buClr>
              <a:buSzPts val="2000"/>
              <a:buFont typeface="Arial"/>
              <a:buNone/>
              <a:defRPr b="0" i="0" sz="2000" u="none" cap="none" strike="noStrike">
                <a:solidFill>
                  <a:schemeClr val="lt1"/>
                </a:solidFill>
                <a:latin typeface="Arial"/>
                <a:ea typeface="Arial"/>
                <a:cs typeface="Arial"/>
                <a:sym typeface="Arial"/>
              </a:defRPr>
            </a:lvl6pPr>
            <a:lvl7pPr indent="0" lvl="6" marL="2743200" marR="0" rtl="0" algn="ctr">
              <a:spcBef>
                <a:spcPts val="360"/>
              </a:spcBef>
              <a:spcAft>
                <a:spcPts val="0"/>
              </a:spcAft>
              <a:buClr>
                <a:schemeClr val="accent6"/>
              </a:buClr>
              <a:buSzPts val="1800"/>
              <a:buFont typeface="Arial"/>
              <a:buNone/>
              <a:defRPr b="0" i="0" sz="1800" u="none" cap="none" strike="noStrike">
                <a:solidFill>
                  <a:schemeClr val="lt1"/>
                </a:solidFill>
                <a:latin typeface="Arial"/>
                <a:ea typeface="Arial"/>
                <a:cs typeface="Arial"/>
                <a:sym typeface="Arial"/>
              </a:defRPr>
            </a:lvl7pPr>
            <a:lvl8pPr indent="0" lvl="7" marL="3200400" marR="0" rtl="0" algn="ctr">
              <a:spcBef>
                <a:spcPts val="320"/>
              </a:spcBef>
              <a:spcAft>
                <a:spcPts val="0"/>
              </a:spcAft>
              <a:buClr>
                <a:schemeClr val="accent6"/>
              </a:buClr>
              <a:buSzPts val="1600"/>
              <a:buFont typeface="Arial"/>
              <a:buNone/>
              <a:defRPr b="0" i="0" sz="1600" u="none" cap="none" strike="noStrike">
                <a:solidFill>
                  <a:schemeClr val="lt1"/>
                </a:solidFill>
                <a:latin typeface="Arial"/>
                <a:ea typeface="Arial"/>
                <a:cs typeface="Arial"/>
                <a:sym typeface="Arial"/>
              </a:defRPr>
            </a:lvl8pPr>
            <a:lvl9pPr indent="0" lvl="8" marL="3657600" marR="0" rtl="0" algn="ctr">
              <a:spcBef>
                <a:spcPts val="320"/>
              </a:spcBef>
              <a:spcAft>
                <a:spcPts val="0"/>
              </a:spcAft>
              <a:buClr>
                <a:schemeClr val="accent6"/>
              </a:buClr>
              <a:buSzPts val="1600"/>
              <a:buFont typeface="Arial"/>
              <a:buNone/>
              <a:defRPr b="0" i="0" sz="1600" u="none" cap="none" strike="noStrike">
                <a:solidFill>
                  <a:schemeClr val="lt1"/>
                </a:solidFill>
                <a:latin typeface="Arial"/>
                <a:ea typeface="Arial"/>
                <a:cs typeface="Arial"/>
                <a:sym typeface="Arial"/>
              </a:defRPr>
            </a:lvl9pPr>
          </a:lstStyle>
          <a:p/>
        </p:txBody>
      </p:sp>
      <p:sp>
        <p:nvSpPr>
          <p:cNvPr id="22" name="Shape 22"/>
          <p:cNvSpPr txBox="1"/>
          <p:nvPr>
            <p:ph idx="10" type="dt"/>
          </p:nvPr>
        </p:nvSpPr>
        <p:spPr>
          <a:xfrm>
            <a:off x="457200" y="6421438"/>
            <a:ext cx="2133600" cy="365125"/>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000" u="none" cap="none" strike="noStrike">
                <a:solidFill>
                  <a:srgbClr val="9B9A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3" name="Shape 23"/>
          <p:cNvSpPr txBox="1"/>
          <p:nvPr>
            <p:ph idx="11" type="ftr"/>
          </p:nvPr>
        </p:nvSpPr>
        <p:spPr>
          <a:xfrm>
            <a:off x="3124200" y="6421438"/>
            <a:ext cx="2895600" cy="365125"/>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SzPts val="1400"/>
              <a:buNone/>
              <a:defRPr b="0" i="0" sz="1000" u="none" cap="none" strike="noStrike">
                <a:solidFill>
                  <a:srgbClr val="9B9A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4" name="Shape 24"/>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b="0" i="0" sz="1000" u="none" cap="none" strike="noStrike">
                <a:solidFill>
                  <a:srgbClr val="9A9997"/>
                </a:solidFill>
                <a:latin typeface="Arial"/>
                <a:ea typeface="Arial"/>
                <a:cs typeface="Arial"/>
                <a:sym typeface="Arial"/>
              </a:defRPr>
            </a:lvl1pPr>
            <a:lvl2pPr indent="0" lvl="1" marL="0" marR="0" rtl="0" algn="r">
              <a:spcBef>
                <a:spcPts val="0"/>
              </a:spcBef>
              <a:spcAft>
                <a:spcPts val="0"/>
              </a:spcAft>
              <a:buNone/>
              <a:defRPr b="0" i="0" sz="1000" u="none" cap="none" strike="noStrike">
                <a:solidFill>
                  <a:srgbClr val="9A9997"/>
                </a:solidFill>
                <a:latin typeface="Arial"/>
                <a:ea typeface="Arial"/>
                <a:cs typeface="Arial"/>
                <a:sym typeface="Arial"/>
              </a:defRPr>
            </a:lvl2pPr>
            <a:lvl3pPr indent="0" lvl="2" marL="0" marR="0" rtl="0" algn="r">
              <a:spcBef>
                <a:spcPts val="0"/>
              </a:spcBef>
              <a:spcAft>
                <a:spcPts val="0"/>
              </a:spcAft>
              <a:buNone/>
              <a:defRPr b="0" i="0" sz="1000" u="none" cap="none" strike="noStrike">
                <a:solidFill>
                  <a:srgbClr val="9A9997"/>
                </a:solidFill>
                <a:latin typeface="Arial"/>
                <a:ea typeface="Arial"/>
                <a:cs typeface="Arial"/>
                <a:sym typeface="Arial"/>
              </a:defRPr>
            </a:lvl3pPr>
            <a:lvl4pPr indent="0" lvl="3" marL="0" marR="0" rtl="0" algn="r">
              <a:spcBef>
                <a:spcPts val="0"/>
              </a:spcBef>
              <a:spcAft>
                <a:spcPts val="0"/>
              </a:spcAft>
              <a:buNone/>
              <a:defRPr b="0" i="0" sz="1000" u="none" cap="none" strike="noStrike">
                <a:solidFill>
                  <a:srgbClr val="9A9997"/>
                </a:solidFill>
                <a:latin typeface="Arial"/>
                <a:ea typeface="Arial"/>
                <a:cs typeface="Arial"/>
                <a:sym typeface="Arial"/>
              </a:defRPr>
            </a:lvl4pPr>
            <a:lvl5pPr indent="0" lvl="4" marL="0" marR="0" rtl="0" algn="r">
              <a:spcBef>
                <a:spcPts val="0"/>
              </a:spcBef>
              <a:spcAft>
                <a:spcPts val="0"/>
              </a:spcAft>
              <a:buNone/>
              <a:defRPr b="0" i="0" sz="1000" u="none" cap="none" strike="noStrike">
                <a:solidFill>
                  <a:srgbClr val="9A9997"/>
                </a:solidFill>
                <a:latin typeface="Arial"/>
                <a:ea typeface="Arial"/>
                <a:cs typeface="Arial"/>
                <a:sym typeface="Arial"/>
              </a:defRPr>
            </a:lvl5pPr>
            <a:lvl6pPr indent="0" lvl="5" marL="0" marR="0" rtl="0" algn="r">
              <a:spcBef>
                <a:spcPts val="0"/>
              </a:spcBef>
              <a:spcAft>
                <a:spcPts val="0"/>
              </a:spcAft>
              <a:buNone/>
              <a:defRPr b="0" i="0" sz="1000" u="none" cap="none" strike="noStrike">
                <a:solidFill>
                  <a:srgbClr val="9A9997"/>
                </a:solidFill>
                <a:latin typeface="Arial"/>
                <a:ea typeface="Arial"/>
                <a:cs typeface="Arial"/>
                <a:sym typeface="Arial"/>
              </a:defRPr>
            </a:lvl6pPr>
            <a:lvl7pPr indent="0" lvl="6" marL="0" marR="0" rtl="0" algn="r">
              <a:spcBef>
                <a:spcPts val="0"/>
              </a:spcBef>
              <a:spcAft>
                <a:spcPts val="0"/>
              </a:spcAft>
              <a:buNone/>
              <a:defRPr b="0" i="0" sz="1000" u="none" cap="none" strike="noStrike">
                <a:solidFill>
                  <a:srgbClr val="9A9997"/>
                </a:solidFill>
                <a:latin typeface="Arial"/>
                <a:ea typeface="Arial"/>
                <a:cs typeface="Arial"/>
                <a:sym typeface="Arial"/>
              </a:defRPr>
            </a:lvl7pPr>
            <a:lvl8pPr indent="0" lvl="7" marL="0" marR="0" rtl="0" algn="r">
              <a:spcBef>
                <a:spcPts val="0"/>
              </a:spcBef>
              <a:spcAft>
                <a:spcPts val="0"/>
              </a:spcAft>
              <a:buNone/>
              <a:defRPr b="0" i="0" sz="1000" u="none" cap="none" strike="noStrike">
                <a:solidFill>
                  <a:srgbClr val="9A9997"/>
                </a:solidFill>
                <a:latin typeface="Arial"/>
                <a:ea typeface="Arial"/>
                <a:cs typeface="Arial"/>
                <a:sym typeface="Arial"/>
              </a:defRPr>
            </a:lvl8pPr>
            <a:lvl9pPr indent="0" lvl="8" marL="0" marR="0" rtl="0" algn="r">
              <a:spcBef>
                <a:spcPts val="0"/>
              </a:spcBef>
              <a:spcAft>
                <a:spcPts val="0"/>
              </a:spcAft>
              <a:buNone/>
              <a:defRPr b="0" i="0" sz="1000" u="none" cap="none" strike="noStrike">
                <a:solidFill>
                  <a:srgbClr val="9A9997"/>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8" name="Shape 78"/>
        <p:cNvGrpSpPr/>
        <p:nvPr/>
      </p:nvGrpSpPr>
      <p:grpSpPr>
        <a:xfrm>
          <a:off x="0" y="0"/>
          <a:ext cx="0" cy="0"/>
          <a:chOff x="0" y="0"/>
          <a:chExt cx="0" cy="0"/>
        </a:xfrm>
      </p:grpSpPr>
      <p:sp>
        <p:nvSpPr>
          <p:cNvPr id="79" name="Shape 79"/>
          <p:cNvSpPr txBox="1"/>
          <p:nvPr>
            <p:ph type="title"/>
          </p:nvPr>
        </p:nvSpPr>
        <p:spPr>
          <a:xfrm>
            <a:off x="457200" y="274638"/>
            <a:ext cx="7467600" cy="11430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1pPr>
            <a:lvl2pPr indent="0" lvl="1"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2pPr>
            <a:lvl3pPr indent="0" lvl="2"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3pPr>
            <a:lvl4pPr indent="0" lvl="3"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4pPr>
            <a:lvl5pPr indent="0" lvl="4"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5pPr>
            <a:lvl6pPr indent="0" lvl="5" marL="4572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6pPr>
            <a:lvl7pPr indent="0" lvl="6" marL="9144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7pPr>
            <a:lvl8pPr indent="0" lvl="7" marL="13716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8pPr>
            <a:lvl9pPr indent="0" lvl="8" marL="18288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9pPr>
          </a:lstStyle>
          <a:p/>
        </p:txBody>
      </p:sp>
      <p:sp>
        <p:nvSpPr>
          <p:cNvPr id="80" name="Shape 80"/>
          <p:cNvSpPr txBox="1"/>
          <p:nvPr>
            <p:ph idx="1" type="body"/>
          </p:nvPr>
        </p:nvSpPr>
        <p:spPr>
          <a:xfrm rot="5400000">
            <a:off x="1928018" y="129381"/>
            <a:ext cx="4525963" cy="7467600"/>
          </a:xfrm>
          <a:prstGeom prst="rect">
            <a:avLst/>
          </a:prstGeom>
          <a:noFill/>
          <a:ln>
            <a:noFill/>
          </a:ln>
        </p:spPr>
        <p:txBody>
          <a:bodyPr anchorCtr="0" anchor="t" bIns="91425" lIns="91425" spcFirstLastPara="1" rIns="91425" wrap="square" tIns="91425"/>
          <a:lstStyle>
            <a:lvl1pPr indent="-381000" lvl="0" marL="457200" marR="0" rtl="0" algn="l">
              <a:spcBef>
                <a:spcPts val="600"/>
              </a:spcBef>
              <a:spcAft>
                <a:spcPts val="0"/>
              </a:spcAft>
              <a:buClr>
                <a:schemeClr val="accent1"/>
              </a:buClr>
              <a:buSzPts val="2400"/>
              <a:buFont typeface="Noto Sans Symbols"/>
              <a:buChar char="⦿"/>
              <a:defRPr b="0" i="0" sz="3000" u="none" cap="none" strike="noStrike">
                <a:solidFill>
                  <a:schemeClr val="lt1"/>
                </a:solidFill>
                <a:latin typeface="Arial"/>
                <a:ea typeface="Arial"/>
                <a:cs typeface="Arial"/>
                <a:sym typeface="Arial"/>
              </a:defRPr>
            </a:lvl1pPr>
            <a:lvl2pPr indent="-377190" lvl="1" marL="914400" marR="0" rtl="0" algn="l">
              <a:spcBef>
                <a:spcPts val="520"/>
              </a:spcBef>
              <a:spcAft>
                <a:spcPts val="0"/>
              </a:spcAft>
              <a:buClr>
                <a:schemeClr val="accent1"/>
              </a:buClr>
              <a:buSzPts val="2340"/>
              <a:buFont typeface="Noto Sans Symbols"/>
              <a:buChar char="●"/>
              <a:defRPr b="0" i="0" sz="2600" u="none" cap="none" strike="noStrike">
                <a:solidFill>
                  <a:schemeClr val="lt1"/>
                </a:solidFill>
                <a:latin typeface="Arial"/>
                <a:ea typeface="Arial"/>
                <a:cs typeface="Arial"/>
                <a:sym typeface="Arial"/>
              </a:defRPr>
            </a:lvl2pPr>
            <a:lvl3pPr indent="-358139" lvl="2" marL="1371600" marR="0" rtl="0" algn="l">
              <a:spcBef>
                <a:spcPts val="480"/>
              </a:spcBef>
              <a:spcAft>
                <a:spcPts val="0"/>
              </a:spcAft>
              <a:buClr>
                <a:schemeClr val="accent2"/>
              </a:buClr>
              <a:buSzPts val="2040"/>
              <a:buFont typeface="Arial"/>
              <a:buChar char="○"/>
              <a:defRPr b="0" i="0" sz="2400" u="none" cap="none" strike="noStrike">
                <a:solidFill>
                  <a:schemeClr val="lt1"/>
                </a:solidFill>
                <a:latin typeface="Arial"/>
                <a:ea typeface="Arial"/>
                <a:cs typeface="Arial"/>
                <a:sym typeface="Arial"/>
              </a:defRPr>
            </a:lvl3pPr>
            <a:lvl4pPr indent="-342900" lvl="3" marL="1828800" marR="0" rtl="0" algn="l">
              <a:spcBef>
                <a:spcPts val="400"/>
              </a:spcBef>
              <a:spcAft>
                <a:spcPts val="0"/>
              </a:spcAft>
              <a:buClr>
                <a:srgbClr val="8D89A4"/>
              </a:buClr>
              <a:buSzPts val="1800"/>
              <a:buFont typeface="Noto Sans Symbols"/>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rgbClr val="748560"/>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81" name="Shape 81"/>
          <p:cNvSpPr txBox="1"/>
          <p:nvPr>
            <p:ph idx="10" type="dt"/>
          </p:nvPr>
        </p:nvSpPr>
        <p:spPr>
          <a:xfrm>
            <a:off x="457200" y="6421438"/>
            <a:ext cx="2133600" cy="365125"/>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000">
                <a:solidFill>
                  <a:srgbClr val="9B9A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82" name="Shape 82"/>
          <p:cNvSpPr txBox="1"/>
          <p:nvPr>
            <p:ph idx="11" type="ftr"/>
          </p:nvPr>
        </p:nvSpPr>
        <p:spPr>
          <a:xfrm>
            <a:off x="3124200" y="6421438"/>
            <a:ext cx="2895600" cy="365125"/>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SzPts val="1400"/>
              <a:buNone/>
              <a:defRPr sz="1000">
                <a:solidFill>
                  <a:srgbClr val="9B9A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83" name="Shape 83"/>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sz="1000">
                <a:solidFill>
                  <a:srgbClr val="9A9997"/>
                </a:solidFill>
                <a:latin typeface="Arial"/>
                <a:ea typeface="Arial"/>
                <a:cs typeface="Arial"/>
                <a:sym typeface="Arial"/>
              </a:defRPr>
            </a:lvl1pPr>
            <a:lvl2pPr indent="0" lvl="1" marL="0" marR="0" rtl="0" algn="r">
              <a:spcBef>
                <a:spcPts val="0"/>
              </a:spcBef>
              <a:spcAft>
                <a:spcPts val="0"/>
              </a:spcAft>
              <a:buNone/>
              <a:defRPr sz="1000">
                <a:solidFill>
                  <a:srgbClr val="9A9997"/>
                </a:solidFill>
                <a:latin typeface="Arial"/>
                <a:ea typeface="Arial"/>
                <a:cs typeface="Arial"/>
                <a:sym typeface="Arial"/>
              </a:defRPr>
            </a:lvl2pPr>
            <a:lvl3pPr indent="0" lvl="2" marL="0" marR="0" rtl="0" algn="r">
              <a:spcBef>
                <a:spcPts val="0"/>
              </a:spcBef>
              <a:spcAft>
                <a:spcPts val="0"/>
              </a:spcAft>
              <a:buNone/>
              <a:defRPr sz="1000">
                <a:solidFill>
                  <a:srgbClr val="9A9997"/>
                </a:solidFill>
                <a:latin typeface="Arial"/>
                <a:ea typeface="Arial"/>
                <a:cs typeface="Arial"/>
                <a:sym typeface="Arial"/>
              </a:defRPr>
            </a:lvl3pPr>
            <a:lvl4pPr indent="0" lvl="3" marL="0" marR="0" rtl="0" algn="r">
              <a:spcBef>
                <a:spcPts val="0"/>
              </a:spcBef>
              <a:spcAft>
                <a:spcPts val="0"/>
              </a:spcAft>
              <a:buNone/>
              <a:defRPr sz="1000">
                <a:solidFill>
                  <a:srgbClr val="9A9997"/>
                </a:solidFill>
                <a:latin typeface="Arial"/>
                <a:ea typeface="Arial"/>
                <a:cs typeface="Arial"/>
                <a:sym typeface="Arial"/>
              </a:defRPr>
            </a:lvl4pPr>
            <a:lvl5pPr indent="0" lvl="4" marL="0" marR="0" rtl="0" algn="r">
              <a:spcBef>
                <a:spcPts val="0"/>
              </a:spcBef>
              <a:spcAft>
                <a:spcPts val="0"/>
              </a:spcAft>
              <a:buNone/>
              <a:defRPr sz="1000">
                <a:solidFill>
                  <a:srgbClr val="9A9997"/>
                </a:solidFill>
                <a:latin typeface="Arial"/>
                <a:ea typeface="Arial"/>
                <a:cs typeface="Arial"/>
                <a:sym typeface="Arial"/>
              </a:defRPr>
            </a:lvl5pPr>
            <a:lvl6pPr indent="0" lvl="5" marL="0" marR="0" rtl="0" algn="r">
              <a:spcBef>
                <a:spcPts val="0"/>
              </a:spcBef>
              <a:spcAft>
                <a:spcPts val="0"/>
              </a:spcAft>
              <a:buNone/>
              <a:defRPr sz="1000">
                <a:solidFill>
                  <a:srgbClr val="9A9997"/>
                </a:solidFill>
                <a:latin typeface="Arial"/>
                <a:ea typeface="Arial"/>
                <a:cs typeface="Arial"/>
                <a:sym typeface="Arial"/>
              </a:defRPr>
            </a:lvl6pPr>
            <a:lvl7pPr indent="0" lvl="6" marL="0" marR="0" rtl="0" algn="r">
              <a:spcBef>
                <a:spcPts val="0"/>
              </a:spcBef>
              <a:spcAft>
                <a:spcPts val="0"/>
              </a:spcAft>
              <a:buNone/>
              <a:defRPr sz="1000">
                <a:solidFill>
                  <a:srgbClr val="9A9997"/>
                </a:solidFill>
                <a:latin typeface="Arial"/>
                <a:ea typeface="Arial"/>
                <a:cs typeface="Arial"/>
                <a:sym typeface="Arial"/>
              </a:defRPr>
            </a:lvl7pPr>
            <a:lvl8pPr indent="0" lvl="7" marL="0" marR="0" rtl="0" algn="r">
              <a:spcBef>
                <a:spcPts val="0"/>
              </a:spcBef>
              <a:spcAft>
                <a:spcPts val="0"/>
              </a:spcAft>
              <a:buNone/>
              <a:defRPr sz="1000">
                <a:solidFill>
                  <a:srgbClr val="9A9997"/>
                </a:solidFill>
                <a:latin typeface="Arial"/>
                <a:ea typeface="Arial"/>
                <a:cs typeface="Arial"/>
                <a:sym typeface="Arial"/>
              </a:defRPr>
            </a:lvl8pPr>
            <a:lvl9pPr indent="0" lvl="8" marL="0" marR="0" rtl="0" algn="r">
              <a:spcBef>
                <a:spcPts val="0"/>
              </a:spcBef>
              <a:spcAft>
                <a:spcPts val="0"/>
              </a:spcAft>
              <a:buNone/>
              <a:defRPr sz="1000">
                <a:solidFill>
                  <a:srgbClr val="9A9997"/>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Shape 85"/>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1pPr>
            <a:lvl2pPr indent="0" lvl="1"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2pPr>
            <a:lvl3pPr indent="0" lvl="2"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3pPr>
            <a:lvl4pPr indent="0" lvl="3"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4pPr>
            <a:lvl5pPr indent="0" lvl="4"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5pPr>
            <a:lvl6pPr indent="0" lvl="5" marL="4572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6pPr>
            <a:lvl7pPr indent="0" lvl="6" marL="9144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7pPr>
            <a:lvl8pPr indent="0" lvl="7" marL="13716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8pPr>
            <a:lvl9pPr indent="0" lvl="8" marL="18288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9pPr>
          </a:lstStyle>
          <a:p/>
        </p:txBody>
      </p:sp>
      <p:sp>
        <p:nvSpPr>
          <p:cNvPr id="86" name="Shape 86"/>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lstStyle>
            <a:lvl1pPr indent="-381000" lvl="0" marL="457200" marR="0" rtl="0" algn="l">
              <a:spcBef>
                <a:spcPts val="600"/>
              </a:spcBef>
              <a:spcAft>
                <a:spcPts val="0"/>
              </a:spcAft>
              <a:buClr>
                <a:schemeClr val="accent1"/>
              </a:buClr>
              <a:buSzPts val="2400"/>
              <a:buFont typeface="Noto Sans Symbols"/>
              <a:buChar char="⦿"/>
              <a:defRPr b="0" i="0" sz="3000" u="none" cap="none" strike="noStrike">
                <a:solidFill>
                  <a:schemeClr val="lt1"/>
                </a:solidFill>
                <a:latin typeface="Arial"/>
                <a:ea typeface="Arial"/>
                <a:cs typeface="Arial"/>
                <a:sym typeface="Arial"/>
              </a:defRPr>
            </a:lvl1pPr>
            <a:lvl2pPr indent="-377190" lvl="1" marL="914400" marR="0" rtl="0" algn="l">
              <a:spcBef>
                <a:spcPts val="520"/>
              </a:spcBef>
              <a:spcAft>
                <a:spcPts val="0"/>
              </a:spcAft>
              <a:buClr>
                <a:schemeClr val="accent1"/>
              </a:buClr>
              <a:buSzPts val="2340"/>
              <a:buFont typeface="Noto Sans Symbols"/>
              <a:buChar char="●"/>
              <a:defRPr b="0" i="0" sz="2600" u="none" cap="none" strike="noStrike">
                <a:solidFill>
                  <a:schemeClr val="lt1"/>
                </a:solidFill>
                <a:latin typeface="Arial"/>
                <a:ea typeface="Arial"/>
                <a:cs typeface="Arial"/>
                <a:sym typeface="Arial"/>
              </a:defRPr>
            </a:lvl2pPr>
            <a:lvl3pPr indent="-358139" lvl="2" marL="1371600" marR="0" rtl="0" algn="l">
              <a:spcBef>
                <a:spcPts val="480"/>
              </a:spcBef>
              <a:spcAft>
                <a:spcPts val="0"/>
              </a:spcAft>
              <a:buClr>
                <a:schemeClr val="accent2"/>
              </a:buClr>
              <a:buSzPts val="2040"/>
              <a:buFont typeface="Arial"/>
              <a:buChar char="○"/>
              <a:defRPr b="0" i="0" sz="2400" u="none" cap="none" strike="noStrike">
                <a:solidFill>
                  <a:schemeClr val="lt1"/>
                </a:solidFill>
                <a:latin typeface="Arial"/>
                <a:ea typeface="Arial"/>
                <a:cs typeface="Arial"/>
                <a:sym typeface="Arial"/>
              </a:defRPr>
            </a:lvl3pPr>
            <a:lvl4pPr indent="-342900" lvl="3" marL="1828800" marR="0" rtl="0" algn="l">
              <a:spcBef>
                <a:spcPts val="400"/>
              </a:spcBef>
              <a:spcAft>
                <a:spcPts val="0"/>
              </a:spcAft>
              <a:buClr>
                <a:srgbClr val="8D89A4"/>
              </a:buClr>
              <a:buSzPts val="1800"/>
              <a:buFont typeface="Noto Sans Symbols"/>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rgbClr val="748560"/>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87" name="Shape 87"/>
          <p:cNvSpPr txBox="1"/>
          <p:nvPr>
            <p:ph idx="10" type="dt"/>
          </p:nvPr>
        </p:nvSpPr>
        <p:spPr>
          <a:xfrm>
            <a:off x="457200" y="6421438"/>
            <a:ext cx="2133600" cy="365125"/>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000">
                <a:solidFill>
                  <a:srgbClr val="9B9A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88" name="Shape 88"/>
          <p:cNvSpPr txBox="1"/>
          <p:nvPr>
            <p:ph idx="11" type="ftr"/>
          </p:nvPr>
        </p:nvSpPr>
        <p:spPr>
          <a:xfrm>
            <a:off x="3124200" y="6421438"/>
            <a:ext cx="2895600" cy="365125"/>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SzPts val="1400"/>
              <a:buNone/>
              <a:defRPr sz="1000">
                <a:solidFill>
                  <a:srgbClr val="9B9A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89" name="Shape 89"/>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sz="1000">
                <a:solidFill>
                  <a:srgbClr val="9A9997"/>
                </a:solidFill>
                <a:latin typeface="Arial"/>
                <a:ea typeface="Arial"/>
                <a:cs typeface="Arial"/>
                <a:sym typeface="Arial"/>
              </a:defRPr>
            </a:lvl1pPr>
            <a:lvl2pPr indent="0" lvl="1" marL="0" marR="0" rtl="0" algn="r">
              <a:spcBef>
                <a:spcPts val="0"/>
              </a:spcBef>
              <a:spcAft>
                <a:spcPts val="0"/>
              </a:spcAft>
              <a:buNone/>
              <a:defRPr sz="1000">
                <a:solidFill>
                  <a:srgbClr val="9A9997"/>
                </a:solidFill>
                <a:latin typeface="Arial"/>
                <a:ea typeface="Arial"/>
                <a:cs typeface="Arial"/>
                <a:sym typeface="Arial"/>
              </a:defRPr>
            </a:lvl2pPr>
            <a:lvl3pPr indent="0" lvl="2" marL="0" marR="0" rtl="0" algn="r">
              <a:spcBef>
                <a:spcPts val="0"/>
              </a:spcBef>
              <a:spcAft>
                <a:spcPts val="0"/>
              </a:spcAft>
              <a:buNone/>
              <a:defRPr sz="1000">
                <a:solidFill>
                  <a:srgbClr val="9A9997"/>
                </a:solidFill>
                <a:latin typeface="Arial"/>
                <a:ea typeface="Arial"/>
                <a:cs typeface="Arial"/>
                <a:sym typeface="Arial"/>
              </a:defRPr>
            </a:lvl3pPr>
            <a:lvl4pPr indent="0" lvl="3" marL="0" marR="0" rtl="0" algn="r">
              <a:spcBef>
                <a:spcPts val="0"/>
              </a:spcBef>
              <a:spcAft>
                <a:spcPts val="0"/>
              </a:spcAft>
              <a:buNone/>
              <a:defRPr sz="1000">
                <a:solidFill>
                  <a:srgbClr val="9A9997"/>
                </a:solidFill>
                <a:latin typeface="Arial"/>
                <a:ea typeface="Arial"/>
                <a:cs typeface="Arial"/>
                <a:sym typeface="Arial"/>
              </a:defRPr>
            </a:lvl4pPr>
            <a:lvl5pPr indent="0" lvl="4" marL="0" marR="0" rtl="0" algn="r">
              <a:spcBef>
                <a:spcPts val="0"/>
              </a:spcBef>
              <a:spcAft>
                <a:spcPts val="0"/>
              </a:spcAft>
              <a:buNone/>
              <a:defRPr sz="1000">
                <a:solidFill>
                  <a:srgbClr val="9A9997"/>
                </a:solidFill>
                <a:latin typeface="Arial"/>
                <a:ea typeface="Arial"/>
                <a:cs typeface="Arial"/>
                <a:sym typeface="Arial"/>
              </a:defRPr>
            </a:lvl5pPr>
            <a:lvl6pPr indent="0" lvl="5" marL="0" marR="0" rtl="0" algn="r">
              <a:spcBef>
                <a:spcPts val="0"/>
              </a:spcBef>
              <a:spcAft>
                <a:spcPts val="0"/>
              </a:spcAft>
              <a:buNone/>
              <a:defRPr sz="1000">
                <a:solidFill>
                  <a:srgbClr val="9A9997"/>
                </a:solidFill>
                <a:latin typeface="Arial"/>
                <a:ea typeface="Arial"/>
                <a:cs typeface="Arial"/>
                <a:sym typeface="Arial"/>
              </a:defRPr>
            </a:lvl6pPr>
            <a:lvl7pPr indent="0" lvl="6" marL="0" marR="0" rtl="0" algn="r">
              <a:spcBef>
                <a:spcPts val="0"/>
              </a:spcBef>
              <a:spcAft>
                <a:spcPts val="0"/>
              </a:spcAft>
              <a:buNone/>
              <a:defRPr sz="1000">
                <a:solidFill>
                  <a:srgbClr val="9A9997"/>
                </a:solidFill>
                <a:latin typeface="Arial"/>
                <a:ea typeface="Arial"/>
                <a:cs typeface="Arial"/>
                <a:sym typeface="Arial"/>
              </a:defRPr>
            </a:lvl7pPr>
            <a:lvl8pPr indent="0" lvl="7" marL="0" marR="0" rtl="0" algn="r">
              <a:spcBef>
                <a:spcPts val="0"/>
              </a:spcBef>
              <a:spcAft>
                <a:spcPts val="0"/>
              </a:spcAft>
              <a:buNone/>
              <a:defRPr sz="1000">
                <a:solidFill>
                  <a:srgbClr val="9A9997"/>
                </a:solidFill>
                <a:latin typeface="Arial"/>
                <a:ea typeface="Arial"/>
                <a:cs typeface="Arial"/>
                <a:sym typeface="Arial"/>
              </a:defRPr>
            </a:lvl8pPr>
            <a:lvl9pPr indent="0" lvl="8" marL="0" marR="0" rtl="0" algn="r">
              <a:spcBef>
                <a:spcPts val="0"/>
              </a:spcBef>
              <a:spcAft>
                <a:spcPts val="0"/>
              </a:spcAft>
              <a:buNone/>
              <a:defRPr sz="1000">
                <a:solidFill>
                  <a:srgbClr val="9A9997"/>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5" name="Shape 25"/>
        <p:cNvGrpSpPr/>
        <p:nvPr/>
      </p:nvGrpSpPr>
      <p:grpSpPr>
        <a:xfrm>
          <a:off x="0" y="0"/>
          <a:ext cx="0" cy="0"/>
          <a:chOff x="0" y="0"/>
          <a:chExt cx="0" cy="0"/>
        </a:xfrm>
      </p:grpSpPr>
      <p:sp>
        <p:nvSpPr>
          <p:cNvPr id="26" name="Shape 26"/>
          <p:cNvSpPr txBox="1"/>
          <p:nvPr>
            <p:ph type="title"/>
          </p:nvPr>
        </p:nvSpPr>
        <p:spPr>
          <a:xfrm>
            <a:off x="457200" y="274638"/>
            <a:ext cx="7467600" cy="11430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1pPr>
            <a:lvl2pPr indent="0" lvl="1"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2pPr>
            <a:lvl3pPr indent="0" lvl="2"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3pPr>
            <a:lvl4pPr indent="0" lvl="3"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4pPr>
            <a:lvl5pPr indent="0" lvl="4"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5pPr>
            <a:lvl6pPr indent="0" lvl="5" marL="4572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6pPr>
            <a:lvl7pPr indent="0" lvl="6" marL="9144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7pPr>
            <a:lvl8pPr indent="0" lvl="7" marL="13716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8pPr>
            <a:lvl9pPr indent="0" lvl="8" marL="18288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9pPr>
          </a:lstStyle>
          <a:p/>
        </p:txBody>
      </p:sp>
      <p:sp>
        <p:nvSpPr>
          <p:cNvPr id="27" name="Shape 27"/>
          <p:cNvSpPr txBox="1"/>
          <p:nvPr>
            <p:ph idx="1" type="body"/>
          </p:nvPr>
        </p:nvSpPr>
        <p:spPr>
          <a:xfrm>
            <a:off x="457200" y="1600200"/>
            <a:ext cx="7467600" cy="4525963"/>
          </a:xfrm>
          <a:prstGeom prst="rect">
            <a:avLst/>
          </a:prstGeom>
          <a:noFill/>
          <a:ln>
            <a:noFill/>
          </a:ln>
        </p:spPr>
        <p:txBody>
          <a:bodyPr anchorCtr="0" anchor="t" bIns="91425" lIns="91425" spcFirstLastPara="1" rIns="91425" wrap="square" tIns="91425"/>
          <a:lstStyle>
            <a:lvl1pPr indent="-381000" lvl="0" marL="457200" marR="0" rtl="0" algn="l">
              <a:spcBef>
                <a:spcPts val="600"/>
              </a:spcBef>
              <a:spcAft>
                <a:spcPts val="0"/>
              </a:spcAft>
              <a:buClr>
                <a:schemeClr val="accent1"/>
              </a:buClr>
              <a:buSzPts val="2400"/>
              <a:buFont typeface="Noto Sans Symbols"/>
              <a:buChar char="⦿"/>
              <a:defRPr b="0" i="0" sz="3000" u="none" cap="none" strike="noStrike">
                <a:solidFill>
                  <a:schemeClr val="lt1"/>
                </a:solidFill>
                <a:latin typeface="Arial"/>
                <a:ea typeface="Arial"/>
                <a:cs typeface="Arial"/>
                <a:sym typeface="Arial"/>
              </a:defRPr>
            </a:lvl1pPr>
            <a:lvl2pPr indent="-377190" lvl="1" marL="914400" marR="0" rtl="0" algn="l">
              <a:spcBef>
                <a:spcPts val="520"/>
              </a:spcBef>
              <a:spcAft>
                <a:spcPts val="0"/>
              </a:spcAft>
              <a:buClr>
                <a:schemeClr val="accent1"/>
              </a:buClr>
              <a:buSzPts val="2340"/>
              <a:buFont typeface="Noto Sans Symbols"/>
              <a:buChar char="●"/>
              <a:defRPr b="0" i="0" sz="2600" u="none" cap="none" strike="noStrike">
                <a:solidFill>
                  <a:schemeClr val="lt1"/>
                </a:solidFill>
                <a:latin typeface="Arial"/>
                <a:ea typeface="Arial"/>
                <a:cs typeface="Arial"/>
                <a:sym typeface="Arial"/>
              </a:defRPr>
            </a:lvl2pPr>
            <a:lvl3pPr indent="-358139" lvl="2" marL="1371600" marR="0" rtl="0" algn="l">
              <a:spcBef>
                <a:spcPts val="480"/>
              </a:spcBef>
              <a:spcAft>
                <a:spcPts val="0"/>
              </a:spcAft>
              <a:buClr>
                <a:schemeClr val="accent2"/>
              </a:buClr>
              <a:buSzPts val="2040"/>
              <a:buFont typeface="Arial"/>
              <a:buChar char="○"/>
              <a:defRPr b="0" i="0" sz="2400" u="none" cap="none" strike="noStrike">
                <a:solidFill>
                  <a:schemeClr val="lt1"/>
                </a:solidFill>
                <a:latin typeface="Arial"/>
                <a:ea typeface="Arial"/>
                <a:cs typeface="Arial"/>
                <a:sym typeface="Arial"/>
              </a:defRPr>
            </a:lvl3pPr>
            <a:lvl4pPr indent="-342900" lvl="3" marL="1828800" marR="0" rtl="0" algn="l">
              <a:spcBef>
                <a:spcPts val="400"/>
              </a:spcBef>
              <a:spcAft>
                <a:spcPts val="0"/>
              </a:spcAft>
              <a:buClr>
                <a:srgbClr val="8D89A4"/>
              </a:buClr>
              <a:buSzPts val="1800"/>
              <a:buFont typeface="Noto Sans Symbols"/>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rgbClr val="748560"/>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28" name="Shape 28"/>
          <p:cNvSpPr txBox="1"/>
          <p:nvPr>
            <p:ph idx="10" type="dt"/>
          </p:nvPr>
        </p:nvSpPr>
        <p:spPr>
          <a:xfrm>
            <a:off x="457200" y="6421438"/>
            <a:ext cx="2133600" cy="365125"/>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000" u="none" cap="none" strike="noStrike">
                <a:solidFill>
                  <a:srgbClr val="9B9A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9" name="Shape 29"/>
          <p:cNvSpPr txBox="1"/>
          <p:nvPr>
            <p:ph idx="11" type="ftr"/>
          </p:nvPr>
        </p:nvSpPr>
        <p:spPr>
          <a:xfrm>
            <a:off x="3124200" y="6421438"/>
            <a:ext cx="2895600" cy="365125"/>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SzPts val="1400"/>
              <a:buNone/>
              <a:defRPr b="0" i="0" sz="1000" u="none" cap="none" strike="noStrike">
                <a:solidFill>
                  <a:srgbClr val="9B9A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0" name="Shape 30"/>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b="0" i="0" sz="1000" u="none" cap="none" strike="noStrike">
                <a:solidFill>
                  <a:srgbClr val="9A9997"/>
                </a:solidFill>
                <a:latin typeface="Arial"/>
                <a:ea typeface="Arial"/>
                <a:cs typeface="Arial"/>
                <a:sym typeface="Arial"/>
              </a:defRPr>
            </a:lvl1pPr>
            <a:lvl2pPr indent="0" lvl="1" marL="0" marR="0" rtl="0" algn="r">
              <a:spcBef>
                <a:spcPts val="0"/>
              </a:spcBef>
              <a:spcAft>
                <a:spcPts val="0"/>
              </a:spcAft>
              <a:buNone/>
              <a:defRPr b="0" i="0" sz="1000" u="none" cap="none" strike="noStrike">
                <a:solidFill>
                  <a:srgbClr val="9A9997"/>
                </a:solidFill>
                <a:latin typeface="Arial"/>
                <a:ea typeface="Arial"/>
                <a:cs typeface="Arial"/>
                <a:sym typeface="Arial"/>
              </a:defRPr>
            </a:lvl2pPr>
            <a:lvl3pPr indent="0" lvl="2" marL="0" marR="0" rtl="0" algn="r">
              <a:spcBef>
                <a:spcPts val="0"/>
              </a:spcBef>
              <a:spcAft>
                <a:spcPts val="0"/>
              </a:spcAft>
              <a:buNone/>
              <a:defRPr b="0" i="0" sz="1000" u="none" cap="none" strike="noStrike">
                <a:solidFill>
                  <a:srgbClr val="9A9997"/>
                </a:solidFill>
                <a:latin typeface="Arial"/>
                <a:ea typeface="Arial"/>
                <a:cs typeface="Arial"/>
                <a:sym typeface="Arial"/>
              </a:defRPr>
            </a:lvl3pPr>
            <a:lvl4pPr indent="0" lvl="3" marL="0" marR="0" rtl="0" algn="r">
              <a:spcBef>
                <a:spcPts val="0"/>
              </a:spcBef>
              <a:spcAft>
                <a:spcPts val="0"/>
              </a:spcAft>
              <a:buNone/>
              <a:defRPr b="0" i="0" sz="1000" u="none" cap="none" strike="noStrike">
                <a:solidFill>
                  <a:srgbClr val="9A9997"/>
                </a:solidFill>
                <a:latin typeface="Arial"/>
                <a:ea typeface="Arial"/>
                <a:cs typeface="Arial"/>
                <a:sym typeface="Arial"/>
              </a:defRPr>
            </a:lvl4pPr>
            <a:lvl5pPr indent="0" lvl="4" marL="0" marR="0" rtl="0" algn="r">
              <a:spcBef>
                <a:spcPts val="0"/>
              </a:spcBef>
              <a:spcAft>
                <a:spcPts val="0"/>
              </a:spcAft>
              <a:buNone/>
              <a:defRPr b="0" i="0" sz="1000" u="none" cap="none" strike="noStrike">
                <a:solidFill>
                  <a:srgbClr val="9A9997"/>
                </a:solidFill>
                <a:latin typeface="Arial"/>
                <a:ea typeface="Arial"/>
                <a:cs typeface="Arial"/>
                <a:sym typeface="Arial"/>
              </a:defRPr>
            </a:lvl5pPr>
            <a:lvl6pPr indent="0" lvl="5" marL="0" marR="0" rtl="0" algn="r">
              <a:spcBef>
                <a:spcPts val="0"/>
              </a:spcBef>
              <a:spcAft>
                <a:spcPts val="0"/>
              </a:spcAft>
              <a:buNone/>
              <a:defRPr b="0" i="0" sz="1000" u="none" cap="none" strike="noStrike">
                <a:solidFill>
                  <a:srgbClr val="9A9997"/>
                </a:solidFill>
                <a:latin typeface="Arial"/>
                <a:ea typeface="Arial"/>
                <a:cs typeface="Arial"/>
                <a:sym typeface="Arial"/>
              </a:defRPr>
            </a:lvl6pPr>
            <a:lvl7pPr indent="0" lvl="6" marL="0" marR="0" rtl="0" algn="r">
              <a:spcBef>
                <a:spcPts val="0"/>
              </a:spcBef>
              <a:spcAft>
                <a:spcPts val="0"/>
              </a:spcAft>
              <a:buNone/>
              <a:defRPr b="0" i="0" sz="1000" u="none" cap="none" strike="noStrike">
                <a:solidFill>
                  <a:srgbClr val="9A9997"/>
                </a:solidFill>
                <a:latin typeface="Arial"/>
                <a:ea typeface="Arial"/>
                <a:cs typeface="Arial"/>
                <a:sym typeface="Arial"/>
              </a:defRPr>
            </a:lvl7pPr>
            <a:lvl8pPr indent="0" lvl="7" marL="0" marR="0" rtl="0" algn="r">
              <a:spcBef>
                <a:spcPts val="0"/>
              </a:spcBef>
              <a:spcAft>
                <a:spcPts val="0"/>
              </a:spcAft>
              <a:buNone/>
              <a:defRPr b="0" i="0" sz="1000" u="none" cap="none" strike="noStrike">
                <a:solidFill>
                  <a:srgbClr val="9A9997"/>
                </a:solidFill>
                <a:latin typeface="Arial"/>
                <a:ea typeface="Arial"/>
                <a:cs typeface="Arial"/>
                <a:sym typeface="Arial"/>
              </a:defRPr>
            </a:lvl8pPr>
            <a:lvl9pPr indent="0" lvl="8" marL="0" marR="0" rtl="0" algn="r">
              <a:spcBef>
                <a:spcPts val="0"/>
              </a:spcBef>
              <a:spcAft>
                <a:spcPts val="0"/>
              </a:spcAft>
              <a:buNone/>
              <a:defRPr b="0" i="0" sz="1000" u="none" cap="none" strike="noStrike">
                <a:solidFill>
                  <a:srgbClr val="9A9997"/>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gradFill>
          <a:gsLst>
            <a:gs pos="0">
              <a:srgbClr val="262626"/>
            </a:gs>
            <a:gs pos="30000">
              <a:srgbClr val="2E2E2E"/>
            </a:gs>
            <a:gs pos="100000">
              <a:srgbClr val="7C7C7C"/>
            </a:gs>
          </a:gsLst>
          <a:lin ang="13000000" scaled="0"/>
        </a:gradFill>
      </p:bgPr>
    </p:bg>
    <p:spTree>
      <p:nvGrpSpPr>
        <p:cNvPr id="31" name="Shape 31"/>
        <p:cNvGrpSpPr/>
        <p:nvPr/>
      </p:nvGrpSpPr>
      <p:grpSpPr>
        <a:xfrm>
          <a:off x="0" y="0"/>
          <a:ext cx="0" cy="0"/>
          <a:chOff x="0" y="0"/>
          <a:chExt cx="0" cy="0"/>
        </a:xfrm>
      </p:grpSpPr>
      <p:sp>
        <p:nvSpPr>
          <p:cNvPr id="32" name="Shape 32"/>
          <p:cNvSpPr/>
          <p:nvPr/>
        </p:nvSpPr>
        <p:spPr>
          <a:xfrm>
            <a:off x="0" y="4751388"/>
            <a:ext cx="9144000" cy="2112962"/>
          </a:xfrm>
          <a:custGeom>
            <a:pathLst>
              <a:path extrusionOk="0" h="120000" w="120000">
                <a:moveTo>
                  <a:pt x="0" y="96108"/>
                </a:moveTo>
                <a:lnTo>
                  <a:pt x="0" y="119999"/>
                </a:lnTo>
                <a:lnTo>
                  <a:pt x="120000" y="119999"/>
                </a:lnTo>
                <a:lnTo>
                  <a:pt x="120000" y="0"/>
                </a:lnTo>
                <a:cubicBezTo>
                  <a:pt x="67083" y="108730"/>
                  <a:pt x="46875" y="103320"/>
                  <a:pt x="0" y="96108"/>
                </a:cubicBezTo>
                <a:close/>
              </a:path>
            </a:pathLst>
          </a:custGeom>
          <a:solidFill>
            <a:srgbClr val="7B7B7B">
              <a:alpha val="44705"/>
            </a:srgbClr>
          </a:solidFill>
          <a:ln>
            <a:noFill/>
          </a:ln>
          <a:effectLst>
            <a:outerShdw blurRad="50800" rotWithShape="0" algn="ctr" dir="16200000" dist="4445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3" name="Shape 33"/>
          <p:cNvSpPr/>
          <p:nvPr/>
        </p:nvSpPr>
        <p:spPr>
          <a:xfrm>
            <a:off x="6105525" y="0"/>
            <a:ext cx="3038475" cy="6858000"/>
          </a:xfrm>
          <a:custGeom>
            <a:pathLst>
              <a:path extrusionOk="0" h="120000" w="120000">
                <a:moveTo>
                  <a:pt x="120000" y="249"/>
                </a:moveTo>
                <a:lnTo>
                  <a:pt x="120000" y="120000"/>
                </a:lnTo>
                <a:lnTo>
                  <a:pt x="12789" y="119944"/>
                </a:lnTo>
                <a:cubicBezTo>
                  <a:pt x="80752" y="99071"/>
                  <a:pt x="100815" y="44074"/>
                  <a:pt x="0" y="0"/>
                </a:cubicBezTo>
                <a:lnTo>
                  <a:pt x="120000" y="249"/>
                </a:lnTo>
                <a:close/>
              </a:path>
            </a:pathLst>
          </a:custGeom>
          <a:solidFill>
            <a:srgbClr val="5A5A5A">
              <a:alpha val="40000"/>
            </a:srgbClr>
          </a:solidFill>
          <a:ln>
            <a:noFill/>
          </a:ln>
          <a:effectLst>
            <a:outerShdw blurRad="50800" rotWithShape="0" algn="ctr" dir="10800000" dist="50800">
              <a:srgbClr val="000000">
                <a:alpha val="4470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4" name="Shape 34"/>
          <p:cNvSpPr txBox="1"/>
          <p:nvPr>
            <p:ph type="title"/>
          </p:nvPr>
        </p:nvSpPr>
        <p:spPr>
          <a:xfrm>
            <a:off x="685800" y="3583837"/>
            <a:ext cx="6629400" cy="1826363"/>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rgbClr val="9FD4E6"/>
              </a:buClr>
              <a:buSzPts val="1400"/>
              <a:buFont typeface="Source Sans Pro"/>
              <a:buNone/>
              <a:defRPr b="1" i="0" sz="4200" u="none" cap="none" strike="noStrike">
                <a:solidFill>
                  <a:srgbClr val="9FD4E6"/>
                </a:solidFill>
                <a:latin typeface="Source Sans Pro"/>
                <a:ea typeface="Source Sans Pro"/>
                <a:cs typeface="Source Sans Pro"/>
                <a:sym typeface="Source Sans Pro"/>
              </a:defRPr>
            </a:lvl1pPr>
            <a:lvl2pPr indent="0" lvl="1"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2pPr>
            <a:lvl3pPr indent="0" lvl="2"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3pPr>
            <a:lvl4pPr indent="0" lvl="3"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4pPr>
            <a:lvl5pPr indent="0" lvl="4"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5pPr>
            <a:lvl6pPr indent="0" lvl="5" marL="4572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6pPr>
            <a:lvl7pPr indent="0" lvl="6" marL="9144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7pPr>
            <a:lvl8pPr indent="0" lvl="7" marL="13716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8pPr>
            <a:lvl9pPr indent="0" lvl="8" marL="18288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9pPr>
          </a:lstStyle>
          <a:p/>
        </p:txBody>
      </p:sp>
      <p:sp>
        <p:nvSpPr>
          <p:cNvPr id="35" name="Shape 35"/>
          <p:cNvSpPr txBox="1"/>
          <p:nvPr>
            <p:ph idx="1" type="body"/>
          </p:nvPr>
        </p:nvSpPr>
        <p:spPr>
          <a:xfrm>
            <a:off x="685800" y="2485800"/>
            <a:ext cx="6629400" cy="1066688"/>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chemeClr val="accent1"/>
              </a:buClr>
              <a:buSzPts val="2400"/>
              <a:buFont typeface="Noto Sans Symbols"/>
              <a:buNone/>
              <a:defRPr b="0" i="0" sz="2000" u="none" cap="none" strike="noStrike">
                <a:solidFill>
                  <a:schemeClr val="lt1"/>
                </a:solidFill>
                <a:latin typeface="Arial"/>
                <a:ea typeface="Arial"/>
                <a:cs typeface="Arial"/>
                <a:sym typeface="Arial"/>
              </a:defRPr>
            </a:lvl1pPr>
            <a:lvl2pPr indent="-228600" lvl="1" marL="914400" marR="0" rtl="0" algn="l">
              <a:spcBef>
                <a:spcPts val="360"/>
              </a:spcBef>
              <a:spcAft>
                <a:spcPts val="0"/>
              </a:spcAft>
              <a:buClr>
                <a:schemeClr val="accent1"/>
              </a:buClr>
              <a:buSzPts val="2340"/>
              <a:buFont typeface="Noto Sans Symbols"/>
              <a:buNone/>
              <a:defRPr b="0" i="0" sz="1800" u="none" cap="none" strike="noStrike">
                <a:solidFill>
                  <a:schemeClr val="lt1"/>
                </a:solidFill>
                <a:latin typeface="Arial"/>
                <a:ea typeface="Arial"/>
                <a:cs typeface="Arial"/>
                <a:sym typeface="Arial"/>
              </a:defRPr>
            </a:lvl2pPr>
            <a:lvl3pPr indent="-228600" lvl="2" marL="1371600" marR="0" rtl="0" algn="l">
              <a:spcBef>
                <a:spcPts val="320"/>
              </a:spcBef>
              <a:spcAft>
                <a:spcPts val="0"/>
              </a:spcAft>
              <a:buClr>
                <a:schemeClr val="accent2"/>
              </a:buClr>
              <a:buSzPts val="2040"/>
              <a:buFont typeface="Arial"/>
              <a:buNone/>
              <a:defRPr b="0" i="0" sz="1600" u="none" cap="none" strike="noStrike">
                <a:solidFill>
                  <a:schemeClr val="lt1"/>
                </a:solidFill>
                <a:latin typeface="Arial"/>
                <a:ea typeface="Arial"/>
                <a:cs typeface="Arial"/>
                <a:sym typeface="Arial"/>
              </a:defRPr>
            </a:lvl3pPr>
            <a:lvl4pPr indent="-228600" lvl="3" marL="1828800" marR="0" rtl="0" algn="l">
              <a:spcBef>
                <a:spcPts val="280"/>
              </a:spcBef>
              <a:spcAft>
                <a:spcPts val="0"/>
              </a:spcAft>
              <a:buClr>
                <a:srgbClr val="8D89A4"/>
              </a:buClr>
              <a:buSzPts val="1800"/>
              <a:buFont typeface="Noto Sans Symbols"/>
              <a:buNone/>
              <a:defRPr b="0" i="0" sz="1400" u="none" cap="none" strike="noStrike">
                <a:solidFill>
                  <a:schemeClr val="lt1"/>
                </a:solidFill>
                <a:latin typeface="Arial"/>
                <a:ea typeface="Arial"/>
                <a:cs typeface="Arial"/>
                <a:sym typeface="Arial"/>
              </a:defRPr>
            </a:lvl4pPr>
            <a:lvl5pPr indent="-228600" lvl="4" marL="2286000" marR="0" rtl="0" algn="l">
              <a:spcBef>
                <a:spcPts val="280"/>
              </a:spcBef>
              <a:spcAft>
                <a:spcPts val="0"/>
              </a:spcAft>
              <a:buClr>
                <a:srgbClr val="748560"/>
              </a:buClr>
              <a:buSzPts val="2000"/>
              <a:buFont typeface="Arial"/>
              <a:buNone/>
              <a:defRPr b="0" i="0" sz="14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36" name="Shape 36"/>
          <p:cNvSpPr txBox="1"/>
          <p:nvPr>
            <p:ph idx="10" type="dt"/>
          </p:nvPr>
        </p:nvSpPr>
        <p:spPr>
          <a:xfrm>
            <a:off x="457200" y="6421438"/>
            <a:ext cx="2133600" cy="365125"/>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000">
                <a:solidFill>
                  <a:srgbClr val="9B9A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7" name="Shape 37"/>
          <p:cNvSpPr txBox="1"/>
          <p:nvPr>
            <p:ph idx="11" type="ftr"/>
          </p:nvPr>
        </p:nvSpPr>
        <p:spPr>
          <a:xfrm>
            <a:off x="3124200" y="6421438"/>
            <a:ext cx="2895600" cy="365125"/>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SzPts val="1400"/>
              <a:buNone/>
              <a:defRPr sz="1000">
                <a:solidFill>
                  <a:srgbClr val="9B9A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8" name="Shape 38"/>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sz="1000">
                <a:solidFill>
                  <a:srgbClr val="9A9997"/>
                </a:solidFill>
                <a:latin typeface="Arial"/>
                <a:ea typeface="Arial"/>
                <a:cs typeface="Arial"/>
                <a:sym typeface="Arial"/>
              </a:defRPr>
            </a:lvl1pPr>
            <a:lvl2pPr indent="0" lvl="1" marL="0" marR="0" rtl="0" algn="r">
              <a:spcBef>
                <a:spcPts val="0"/>
              </a:spcBef>
              <a:spcAft>
                <a:spcPts val="0"/>
              </a:spcAft>
              <a:buNone/>
              <a:defRPr sz="1000">
                <a:solidFill>
                  <a:srgbClr val="9A9997"/>
                </a:solidFill>
                <a:latin typeface="Arial"/>
                <a:ea typeface="Arial"/>
                <a:cs typeface="Arial"/>
                <a:sym typeface="Arial"/>
              </a:defRPr>
            </a:lvl2pPr>
            <a:lvl3pPr indent="0" lvl="2" marL="0" marR="0" rtl="0" algn="r">
              <a:spcBef>
                <a:spcPts val="0"/>
              </a:spcBef>
              <a:spcAft>
                <a:spcPts val="0"/>
              </a:spcAft>
              <a:buNone/>
              <a:defRPr sz="1000">
                <a:solidFill>
                  <a:srgbClr val="9A9997"/>
                </a:solidFill>
                <a:latin typeface="Arial"/>
                <a:ea typeface="Arial"/>
                <a:cs typeface="Arial"/>
                <a:sym typeface="Arial"/>
              </a:defRPr>
            </a:lvl3pPr>
            <a:lvl4pPr indent="0" lvl="3" marL="0" marR="0" rtl="0" algn="r">
              <a:spcBef>
                <a:spcPts val="0"/>
              </a:spcBef>
              <a:spcAft>
                <a:spcPts val="0"/>
              </a:spcAft>
              <a:buNone/>
              <a:defRPr sz="1000">
                <a:solidFill>
                  <a:srgbClr val="9A9997"/>
                </a:solidFill>
                <a:latin typeface="Arial"/>
                <a:ea typeface="Arial"/>
                <a:cs typeface="Arial"/>
                <a:sym typeface="Arial"/>
              </a:defRPr>
            </a:lvl4pPr>
            <a:lvl5pPr indent="0" lvl="4" marL="0" marR="0" rtl="0" algn="r">
              <a:spcBef>
                <a:spcPts val="0"/>
              </a:spcBef>
              <a:spcAft>
                <a:spcPts val="0"/>
              </a:spcAft>
              <a:buNone/>
              <a:defRPr sz="1000">
                <a:solidFill>
                  <a:srgbClr val="9A9997"/>
                </a:solidFill>
                <a:latin typeface="Arial"/>
                <a:ea typeface="Arial"/>
                <a:cs typeface="Arial"/>
                <a:sym typeface="Arial"/>
              </a:defRPr>
            </a:lvl5pPr>
            <a:lvl6pPr indent="0" lvl="5" marL="0" marR="0" rtl="0" algn="r">
              <a:spcBef>
                <a:spcPts val="0"/>
              </a:spcBef>
              <a:spcAft>
                <a:spcPts val="0"/>
              </a:spcAft>
              <a:buNone/>
              <a:defRPr sz="1000">
                <a:solidFill>
                  <a:srgbClr val="9A9997"/>
                </a:solidFill>
                <a:latin typeface="Arial"/>
                <a:ea typeface="Arial"/>
                <a:cs typeface="Arial"/>
                <a:sym typeface="Arial"/>
              </a:defRPr>
            </a:lvl6pPr>
            <a:lvl7pPr indent="0" lvl="6" marL="0" marR="0" rtl="0" algn="r">
              <a:spcBef>
                <a:spcPts val="0"/>
              </a:spcBef>
              <a:spcAft>
                <a:spcPts val="0"/>
              </a:spcAft>
              <a:buNone/>
              <a:defRPr sz="1000">
                <a:solidFill>
                  <a:srgbClr val="9A9997"/>
                </a:solidFill>
                <a:latin typeface="Arial"/>
                <a:ea typeface="Arial"/>
                <a:cs typeface="Arial"/>
                <a:sym typeface="Arial"/>
              </a:defRPr>
            </a:lvl7pPr>
            <a:lvl8pPr indent="0" lvl="7" marL="0" marR="0" rtl="0" algn="r">
              <a:spcBef>
                <a:spcPts val="0"/>
              </a:spcBef>
              <a:spcAft>
                <a:spcPts val="0"/>
              </a:spcAft>
              <a:buNone/>
              <a:defRPr sz="1000">
                <a:solidFill>
                  <a:srgbClr val="9A9997"/>
                </a:solidFill>
                <a:latin typeface="Arial"/>
                <a:ea typeface="Arial"/>
                <a:cs typeface="Arial"/>
                <a:sym typeface="Arial"/>
              </a:defRPr>
            </a:lvl8pPr>
            <a:lvl9pPr indent="0" lvl="8" marL="0" marR="0" rtl="0" algn="r">
              <a:spcBef>
                <a:spcPts val="0"/>
              </a:spcBef>
              <a:spcAft>
                <a:spcPts val="0"/>
              </a:spcAft>
              <a:buNone/>
              <a:defRPr sz="1000">
                <a:solidFill>
                  <a:srgbClr val="9A9997"/>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9" name="Shape 39"/>
        <p:cNvGrpSpPr/>
        <p:nvPr/>
      </p:nvGrpSpPr>
      <p:grpSpPr>
        <a:xfrm>
          <a:off x="0" y="0"/>
          <a:ext cx="0" cy="0"/>
          <a:chOff x="0" y="0"/>
          <a:chExt cx="0" cy="0"/>
        </a:xfrm>
      </p:grpSpPr>
      <p:sp>
        <p:nvSpPr>
          <p:cNvPr id="40" name="Shape 40"/>
          <p:cNvSpPr txBox="1"/>
          <p:nvPr>
            <p:ph type="title"/>
          </p:nvPr>
        </p:nvSpPr>
        <p:spPr>
          <a:xfrm>
            <a:off x="457200" y="274638"/>
            <a:ext cx="7467600" cy="11430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1pPr>
            <a:lvl2pPr indent="0" lvl="1"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2pPr>
            <a:lvl3pPr indent="0" lvl="2"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3pPr>
            <a:lvl4pPr indent="0" lvl="3"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4pPr>
            <a:lvl5pPr indent="0" lvl="4"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5pPr>
            <a:lvl6pPr indent="0" lvl="5" marL="4572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6pPr>
            <a:lvl7pPr indent="0" lvl="6" marL="9144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7pPr>
            <a:lvl8pPr indent="0" lvl="7" marL="13716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8pPr>
            <a:lvl9pPr indent="0" lvl="8" marL="18288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9pPr>
          </a:lstStyle>
          <a:p/>
        </p:txBody>
      </p:sp>
      <p:sp>
        <p:nvSpPr>
          <p:cNvPr id="41" name="Shape 41"/>
          <p:cNvSpPr txBox="1"/>
          <p:nvPr>
            <p:ph idx="1" type="body"/>
          </p:nvPr>
        </p:nvSpPr>
        <p:spPr>
          <a:xfrm>
            <a:off x="457200" y="1600200"/>
            <a:ext cx="3657600" cy="4525963"/>
          </a:xfrm>
          <a:prstGeom prst="rect">
            <a:avLst/>
          </a:prstGeom>
          <a:noFill/>
          <a:ln>
            <a:noFill/>
          </a:ln>
        </p:spPr>
        <p:txBody>
          <a:bodyPr anchorCtr="0" anchor="t" bIns="91425" lIns="91425" spcFirstLastPara="1" rIns="91425" wrap="square" tIns="91425"/>
          <a:lstStyle>
            <a:lvl1pPr indent="-360680" lvl="0" marL="457200" marR="0" rtl="0" algn="l">
              <a:spcBef>
                <a:spcPts val="520"/>
              </a:spcBef>
              <a:spcAft>
                <a:spcPts val="0"/>
              </a:spcAft>
              <a:buClr>
                <a:schemeClr val="accent1"/>
              </a:buClr>
              <a:buSzPts val="2080"/>
              <a:buFont typeface="Noto Sans Symbols"/>
              <a:buChar char="⦿"/>
              <a:defRPr b="0" i="0" sz="2600" u="none" cap="none" strike="noStrike">
                <a:solidFill>
                  <a:schemeClr val="lt1"/>
                </a:solidFill>
                <a:latin typeface="Arial"/>
                <a:ea typeface="Arial"/>
                <a:cs typeface="Arial"/>
                <a:sym typeface="Arial"/>
              </a:defRPr>
            </a:lvl1pPr>
            <a:lvl2pPr indent="-354330" lvl="1" marL="914400" marR="0" rtl="0" algn="l">
              <a:spcBef>
                <a:spcPts val="440"/>
              </a:spcBef>
              <a:spcAft>
                <a:spcPts val="0"/>
              </a:spcAft>
              <a:buClr>
                <a:schemeClr val="accent1"/>
              </a:buClr>
              <a:buSzPts val="1980"/>
              <a:buFont typeface="Noto Sans Symbols"/>
              <a:buChar char="●"/>
              <a:defRPr b="0" i="0" sz="2200" u="none" cap="none" strike="noStrike">
                <a:solidFill>
                  <a:schemeClr val="lt1"/>
                </a:solidFill>
                <a:latin typeface="Arial"/>
                <a:ea typeface="Arial"/>
                <a:cs typeface="Arial"/>
                <a:sym typeface="Arial"/>
              </a:defRPr>
            </a:lvl2pPr>
            <a:lvl3pPr indent="-336550" lvl="2" marL="1371600" marR="0" rtl="0" algn="l">
              <a:spcBef>
                <a:spcPts val="400"/>
              </a:spcBef>
              <a:spcAft>
                <a:spcPts val="0"/>
              </a:spcAft>
              <a:buClr>
                <a:schemeClr val="accent2"/>
              </a:buClr>
              <a:buSzPts val="1700"/>
              <a:buFont typeface="Arial"/>
              <a:buChar char="○"/>
              <a:defRPr b="0" i="0" sz="2000" u="none" cap="none" strike="noStrike">
                <a:solidFill>
                  <a:schemeClr val="lt1"/>
                </a:solidFill>
                <a:latin typeface="Arial"/>
                <a:ea typeface="Arial"/>
                <a:cs typeface="Arial"/>
                <a:sym typeface="Arial"/>
              </a:defRPr>
            </a:lvl3pPr>
            <a:lvl4pPr indent="-331469" lvl="3" marL="1828800" marR="0" rtl="0" algn="l">
              <a:spcBef>
                <a:spcPts val="360"/>
              </a:spcBef>
              <a:spcAft>
                <a:spcPts val="0"/>
              </a:spcAft>
              <a:buClr>
                <a:srgbClr val="8D89A4"/>
              </a:buClr>
              <a:buSzPts val="1620"/>
              <a:buFont typeface="Noto Sans Symbols"/>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rgbClr val="748560"/>
              </a:buClr>
              <a:buSzPts val="1800"/>
              <a:buFont typeface="Arial"/>
              <a:buChar char="-"/>
              <a:defRPr b="0" i="0" sz="18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42" name="Shape 42"/>
          <p:cNvSpPr txBox="1"/>
          <p:nvPr>
            <p:ph idx="2" type="body"/>
          </p:nvPr>
        </p:nvSpPr>
        <p:spPr>
          <a:xfrm>
            <a:off x="4267200" y="1600200"/>
            <a:ext cx="3657600" cy="4525963"/>
          </a:xfrm>
          <a:prstGeom prst="rect">
            <a:avLst/>
          </a:prstGeom>
          <a:noFill/>
          <a:ln>
            <a:noFill/>
          </a:ln>
        </p:spPr>
        <p:txBody>
          <a:bodyPr anchorCtr="0" anchor="t" bIns="91425" lIns="91425" spcFirstLastPara="1" rIns="91425" wrap="square" tIns="91425"/>
          <a:lstStyle>
            <a:lvl1pPr indent="-360680" lvl="0" marL="457200" marR="0" rtl="0" algn="l">
              <a:spcBef>
                <a:spcPts val="520"/>
              </a:spcBef>
              <a:spcAft>
                <a:spcPts val="0"/>
              </a:spcAft>
              <a:buClr>
                <a:schemeClr val="accent1"/>
              </a:buClr>
              <a:buSzPts val="2080"/>
              <a:buFont typeface="Noto Sans Symbols"/>
              <a:buChar char="⦿"/>
              <a:defRPr b="0" i="0" sz="2600" u="none" cap="none" strike="noStrike">
                <a:solidFill>
                  <a:schemeClr val="lt1"/>
                </a:solidFill>
                <a:latin typeface="Arial"/>
                <a:ea typeface="Arial"/>
                <a:cs typeface="Arial"/>
                <a:sym typeface="Arial"/>
              </a:defRPr>
            </a:lvl1pPr>
            <a:lvl2pPr indent="-354330" lvl="1" marL="914400" marR="0" rtl="0" algn="l">
              <a:spcBef>
                <a:spcPts val="440"/>
              </a:spcBef>
              <a:spcAft>
                <a:spcPts val="0"/>
              </a:spcAft>
              <a:buClr>
                <a:schemeClr val="accent1"/>
              </a:buClr>
              <a:buSzPts val="1980"/>
              <a:buFont typeface="Noto Sans Symbols"/>
              <a:buChar char="●"/>
              <a:defRPr b="0" i="0" sz="2200" u="none" cap="none" strike="noStrike">
                <a:solidFill>
                  <a:schemeClr val="lt1"/>
                </a:solidFill>
                <a:latin typeface="Arial"/>
                <a:ea typeface="Arial"/>
                <a:cs typeface="Arial"/>
                <a:sym typeface="Arial"/>
              </a:defRPr>
            </a:lvl2pPr>
            <a:lvl3pPr indent="-336550" lvl="2" marL="1371600" marR="0" rtl="0" algn="l">
              <a:spcBef>
                <a:spcPts val="400"/>
              </a:spcBef>
              <a:spcAft>
                <a:spcPts val="0"/>
              </a:spcAft>
              <a:buClr>
                <a:schemeClr val="accent2"/>
              </a:buClr>
              <a:buSzPts val="1700"/>
              <a:buFont typeface="Arial"/>
              <a:buChar char="○"/>
              <a:defRPr b="0" i="0" sz="2000" u="none" cap="none" strike="noStrike">
                <a:solidFill>
                  <a:schemeClr val="lt1"/>
                </a:solidFill>
                <a:latin typeface="Arial"/>
                <a:ea typeface="Arial"/>
                <a:cs typeface="Arial"/>
                <a:sym typeface="Arial"/>
              </a:defRPr>
            </a:lvl3pPr>
            <a:lvl4pPr indent="-331469" lvl="3" marL="1828800" marR="0" rtl="0" algn="l">
              <a:spcBef>
                <a:spcPts val="360"/>
              </a:spcBef>
              <a:spcAft>
                <a:spcPts val="0"/>
              </a:spcAft>
              <a:buClr>
                <a:srgbClr val="8D89A4"/>
              </a:buClr>
              <a:buSzPts val="1620"/>
              <a:buFont typeface="Noto Sans Symbols"/>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rgbClr val="748560"/>
              </a:buClr>
              <a:buSzPts val="1800"/>
              <a:buFont typeface="Arial"/>
              <a:buChar char="-"/>
              <a:defRPr b="0" i="0" sz="18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43" name="Shape 43"/>
          <p:cNvSpPr txBox="1"/>
          <p:nvPr>
            <p:ph idx="10" type="dt"/>
          </p:nvPr>
        </p:nvSpPr>
        <p:spPr>
          <a:xfrm>
            <a:off x="457200" y="6421438"/>
            <a:ext cx="2133600" cy="365125"/>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000">
                <a:solidFill>
                  <a:srgbClr val="9B9A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44" name="Shape 44"/>
          <p:cNvSpPr txBox="1"/>
          <p:nvPr>
            <p:ph idx="11" type="ftr"/>
          </p:nvPr>
        </p:nvSpPr>
        <p:spPr>
          <a:xfrm>
            <a:off x="3124200" y="6421438"/>
            <a:ext cx="2895600" cy="365125"/>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SzPts val="1400"/>
              <a:buNone/>
              <a:defRPr sz="1000">
                <a:solidFill>
                  <a:srgbClr val="9B9A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45" name="Shape 45"/>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sz="1000">
                <a:solidFill>
                  <a:srgbClr val="9A9997"/>
                </a:solidFill>
                <a:latin typeface="Arial"/>
                <a:ea typeface="Arial"/>
                <a:cs typeface="Arial"/>
                <a:sym typeface="Arial"/>
              </a:defRPr>
            </a:lvl1pPr>
            <a:lvl2pPr indent="0" lvl="1" marL="0" marR="0" rtl="0" algn="r">
              <a:spcBef>
                <a:spcPts val="0"/>
              </a:spcBef>
              <a:spcAft>
                <a:spcPts val="0"/>
              </a:spcAft>
              <a:buNone/>
              <a:defRPr sz="1000">
                <a:solidFill>
                  <a:srgbClr val="9A9997"/>
                </a:solidFill>
                <a:latin typeface="Arial"/>
                <a:ea typeface="Arial"/>
                <a:cs typeface="Arial"/>
                <a:sym typeface="Arial"/>
              </a:defRPr>
            </a:lvl2pPr>
            <a:lvl3pPr indent="0" lvl="2" marL="0" marR="0" rtl="0" algn="r">
              <a:spcBef>
                <a:spcPts val="0"/>
              </a:spcBef>
              <a:spcAft>
                <a:spcPts val="0"/>
              </a:spcAft>
              <a:buNone/>
              <a:defRPr sz="1000">
                <a:solidFill>
                  <a:srgbClr val="9A9997"/>
                </a:solidFill>
                <a:latin typeface="Arial"/>
                <a:ea typeface="Arial"/>
                <a:cs typeface="Arial"/>
                <a:sym typeface="Arial"/>
              </a:defRPr>
            </a:lvl3pPr>
            <a:lvl4pPr indent="0" lvl="3" marL="0" marR="0" rtl="0" algn="r">
              <a:spcBef>
                <a:spcPts val="0"/>
              </a:spcBef>
              <a:spcAft>
                <a:spcPts val="0"/>
              </a:spcAft>
              <a:buNone/>
              <a:defRPr sz="1000">
                <a:solidFill>
                  <a:srgbClr val="9A9997"/>
                </a:solidFill>
                <a:latin typeface="Arial"/>
                <a:ea typeface="Arial"/>
                <a:cs typeface="Arial"/>
                <a:sym typeface="Arial"/>
              </a:defRPr>
            </a:lvl4pPr>
            <a:lvl5pPr indent="0" lvl="4" marL="0" marR="0" rtl="0" algn="r">
              <a:spcBef>
                <a:spcPts val="0"/>
              </a:spcBef>
              <a:spcAft>
                <a:spcPts val="0"/>
              </a:spcAft>
              <a:buNone/>
              <a:defRPr sz="1000">
                <a:solidFill>
                  <a:srgbClr val="9A9997"/>
                </a:solidFill>
                <a:latin typeface="Arial"/>
                <a:ea typeface="Arial"/>
                <a:cs typeface="Arial"/>
                <a:sym typeface="Arial"/>
              </a:defRPr>
            </a:lvl5pPr>
            <a:lvl6pPr indent="0" lvl="5" marL="0" marR="0" rtl="0" algn="r">
              <a:spcBef>
                <a:spcPts val="0"/>
              </a:spcBef>
              <a:spcAft>
                <a:spcPts val="0"/>
              </a:spcAft>
              <a:buNone/>
              <a:defRPr sz="1000">
                <a:solidFill>
                  <a:srgbClr val="9A9997"/>
                </a:solidFill>
                <a:latin typeface="Arial"/>
                <a:ea typeface="Arial"/>
                <a:cs typeface="Arial"/>
                <a:sym typeface="Arial"/>
              </a:defRPr>
            </a:lvl6pPr>
            <a:lvl7pPr indent="0" lvl="6" marL="0" marR="0" rtl="0" algn="r">
              <a:spcBef>
                <a:spcPts val="0"/>
              </a:spcBef>
              <a:spcAft>
                <a:spcPts val="0"/>
              </a:spcAft>
              <a:buNone/>
              <a:defRPr sz="1000">
                <a:solidFill>
                  <a:srgbClr val="9A9997"/>
                </a:solidFill>
                <a:latin typeface="Arial"/>
                <a:ea typeface="Arial"/>
                <a:cs typeface="Arial"/>
                <a:sym typeface="Arial"/>
              </a:defRPr>
            </a:lvl7pPr>
            <a:lvl8pPr indent="0" lvl="7" marL="0" marR="0" rtl="0" algn="r">
              <a:spcBef>
                <a:spcPts val="0"/>
              </a:spcBef>
              <a:spcAft>
                <a:spcPts val="0"/>
              </a:spcAft>
              <a:buNone/>
              <a:defRPr sz="1000">
                <a:solidFill>
                  <a:srgbClr val="9A9997"/>
                </a:solidFill>
                <a:latin typeface="Arial"/>
                <a:ea typeface="Arial"/>
                <a:cs typeface="Arial"/>
                <a:sym typeface="Arial"/>
              </a:defRPr>
            </a:lvl8pPr>
            <a:lvl9pPr indent="0" lvl="8" marL="0" marR="0" rtl="0" algn="r">
              <a:spcBef>
                <a:spcPts val="0"/>
              </a:spcBef>
              <a:spcAft>
                <a:spcPts val="0"/>
              </a:spcAft>
              <a:buNone/>
              <a:defRPr sz="1000">
                <a:solidFill>
                  <a:srgbClr val="9A9997"/>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type="twoTxTwoObj">
  <p:cSld name="TWO_OBJECTS_WITH_TEXT">
    <p:spTree>
      <p:nvGrpSpPr>
        <p:cNvPr id="46" name="Shape 46"/>
        <p:cNvGrpSpPr/>
        <p:nvPr/>
      </p:nvGrpSpPr>
      <p:grpSpPr>
        <a:xfrm>
          <a:off x="0" y="0"/>
          <a:ext cx="0" cy="0"/>
          <a:chOff x="0" y="0"/>
          <a:chExt cx="0" cy="0"/>
        </a:xfrm>
      </p:grpSpPr>
      <p:sp>
        <p:nvSpPr>
          <p:cNvPr id="47" name="Shape 47"/>
          <p:cNvSpPr txBox="1"/>
          <p:nvPr>
            <p:ph type="title"/>
          </p:nvPr>
        </p:nvSpPr>
        <p:spPr>
          <a:xfrm>
            <a:off x="457200" y="273050"/>
            <a:ext cx="8229600" cy="11430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1pPr>
            <a:lvl2pPr indent="0" lvl="1"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2pPr>
            <a:lvl3pPr indent="0" lvl="2"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3pPr>
            <a:lvl4pPr indent="0" lvl="3"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4pPr>
            <a:lvl5pPr indent="0" lvl="4"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5pPr>
            <a:lvl6pPr indent="0" lvl="5" marL="4572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6pPr>
            <a:lvl7pPr indent="0" lvl="6" marL="9144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7pPr>
            <a:lvl8pPr indent="0" lvl="7" marL="13716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8pPr>
            <a:lvl9pPr indent="0" lvl="8" marL="18288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9pPr>
          </a:lstStyle>
          <a:p/>
        </p:txBody>
      </p:sp>
      <p:sp>
        <p:nvSpPr>
          <p:cNvPr id="48" name="Shape 48"/>
          <p:cNvSpPr txBox="1"/>
          <p:nvPr>
            <p:ph idx="1" type="body"/>
          </p:nvPr>
        </p:nvSpPr>
        <p:spPr>
          <a:xfrm>
            <a:off x="457200" y="5486400"/>
            <a:ext cx="4040188" cy="838200"/>
          </a:xfrm>
          <a:prstGeom prst="rect">
            <a:avLst/>
          </a:prstGeom>
          <a:noFill/>
          <a:ln>
            <a:noFill/>
          </a:ln>
        </p:spPr>
        <p:txBody>
          <a:bodyPr anchorCtr="0" anchor="t" bIns="91425" lIns="91425" spcFirstLastPara="1" rIns="91425" wrap="square" tIns="91425"/>
          <a:lstStyle>
            <a:lvl1pPr indent="-228600" lvl="0" marL="457200" marR="0" rtl="0" algn="l">
              <a:spcBef>
                <a:spcPts val="480"/>
              </a:spcBef>
              <a:spcAft>
                <a:spcPts val="0"/>
              </a:spcAft>
              <a:buClr>
                <a:schemeClr val="accent1"/>
              </a:buClr>
              <a:buSzPts val="2400"/>
              <a:buFont typeface="Noto Sans Symbols"/>
              <a:buNone/>
              <a:defRPr b="1" i="0" sz="2400" u="none" cap="none" strike="noStrike">
                <a:solidFill>
                  <a:schemeClr val="accent1"/>
                </a:solidFill>
                <a:latin typeface="Arial"/>
                <a:ea typeface="Arial"/>
                <a:cs typeface="Arial"/>
                <a:sym typeface="Arial"/>
              </a:defRPr>
            </a:lvl1pPr>
            <a:lvl2pPr indent="-228600" lvl="1" marL="914400" marR="0" rtl="0" algn="l">
              <a:spcBef>
                <a:spcPts val="400"/>
              </a:spcBef>
              <a:spcAft>
                <a:spcPts val="0"/>
              </a:spcAft>
              <a:buClr>
                <a:schemeClr val="accent1"/>
              </a:buClr>
              <a:buSzPts val="2340"/>
              <a:buFont typeface="Noto Sans Symbols"/>
              <a:buNone/>
              <a:defRPr b="1" i="0" sz="2000" u="none" cap="none" strike="noStrike">
                <a:solidFill>
                  <a:schemeClr val="lt1"/>
                </a:solidFill>
                <a:latin typeface="Arial"/>
                <a:ea typeface="Arial"/>
                <a:cs typeface="Arial"/>
                <a:sym typeface="Arial"/>
              </a:defRPr>
            </a:lvl2pPr>
            <a:lvl3pPr indent="-228600" lvl="2" marL="1371600" marR="0" rtl="0" algn="l">
              <a:spcBef>
                <a:spcPts val="360"/>
              </a:spcBef>
              <a:spcAft>
                <a:spcPts val="0"/>
              </a:spcAft>
              <a:buClr>
                <a:schemeClr val="accent2"/>
              </a:buClr>
              <a:buSzPts val="2040"/>
              <a:buFont typeface="Arial"/>
              <a:buNone/>
              <a:defRPr b="1" i="0" sz="1800" u="none" cap="none" strike="noStrike">
                <a:solidFill>
                  <a:schemeClr val="lt1"/>
                </a:solidFill>
                <a:latin typeface="Arial"/>
                <a:ea typeface="Arial"/>
                <a:cs typeface="Arial"/>
                <a:sym typeface="Arial"/>
              </a:defRPr>
            </a:lvl3pPr>
            <a:lvl4pPr indent="-228600" lvl="3" marL="1828800" marR="0" rtl="0" algn="l">
              <a:spcBef>
                <a:spcPts val="320"/>
              </a:spcBef>
              <a:spcAft>
                <a:spcPts val="0"/>
              </a:spcAft>
              <a:buClr>
                <a:srgbClr val="8D89A4"/>
              </a:buClr>
              <a:buSzPts val="1800"/>
              <a:buFont typeface="Noto Sans Symbols"/>
              <a:buNone/>
              <a:defRPr b="1" i="0" sz="1600" u="none" cap="none" strike="noStrike">
                <a:solidFill>
                  <a:schemeClr val="lt1"/>
                </a:solidFill>
                <a:latin typeface="Arial"/>
                <a:ea typeface="Arial"/>
                <a:cs typeface="Arial"/>
                <a:sym typeface="Arial"/>
              </a:defRPr>
            </a:lvl4pPr>
            <a:lvl5pPr indent="-228600" lvl="4" marL="2286000" marR="0" rtl="0" algn="l">
              <a:spcBef>
                <a:spcPts val="320"/>
              </a:spcBef>
              <a:spcAft>
                <a:spcPts val="0"/>
              </a:spcAft>
              <a:buClr>
                <a:srgbClr val="748560"/>
              </a:buClr>
              <a:buSzPts val="2000"/>
              <a:buFont typeface="Arial"/>
              <a:buNone/>
              <a:defRPr b="1" i="0" sz="16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49" name="Shape 49"/>
          <p:cNvSpPr txBox="1"/>
          <p:nvPr>
            <p:ph idx="2" type="body"/>
          </p:nvPr>
        </p:nvSpPr>
        <p:spPr>
          <a:xfrm>
            <a:off x="4645025" y="5486400"/>
            <a:ext cx="4041775" cy="838200"/>
          </a:xfrm>
          <a:prstGeom prst="rect">
            <a:avLst/>
          </a:prstGeom>
          <a:noFill/>
          <a:ln>
            <a:noFill/>
          </a:ln>
        </p:spPr>
        <p:txBody>
          <a:bodyPr anchorCtr="0" anchor="t" bIns="91425" lIns="91425" spcFirstLastPara="1" rIns="91425" wrap="square" tIns="91425"/>
          <a:lstStyle>
            <a:lvl1pPr indent="-228600" lvl="0" marL="457200" marR="0" rtl="0" algn="l">
              <a:spcBef>
                <a:spcPts val="480"/>
              </a:spcBef>
              <a:spcAft>
                <a:spcPts val="0"/>
              </a:spcAft>
              <a:buClr>
                <a:schemeClr val="accent1"/>
              </a:buClr>
              <a:buSzPts val="2400"/>
              <a:buFont typeface="Noto Sans Symbols"/>
              <a:buNone/>
              <a:defRPr b="1" i="0" sz="2400" u="none" cap="none" strike="noStrike">
                <a:solidFill>
                  <a:schemeClr val="accent1"/>
                </a:solidFill>
                <a:latin typeface="Arial"/>
                <a:ea typeface="Arial"/>
                <a:cs typeface="Arial"/>
                <a:sym typeface="Arial"/>
              </a:defRPr>
            </a:lvl1pPr>
            <a:lvl2pPr indent="-228600" lvl="1" marL="914400" marR="0" rtl="0" algn="l">
              <a:spcBef>
                <a:spcPts val="400"/>
              </a:spcBef>
              <a:spcAft>
                <a:spcPts val="0"/>
              </a:spcAft>
              <a:buClr>
                <a:schemeClr val="accent1"/>
              </a:buClr>
              <a:buSzPts val="2340"/>
              <a:buFont typeface="Noto Sans Symbols"/>
              <a:buNone/>
              <a:defRPr b="1" i="0" sz="2000" u="none" cap="none" strike="noStrike">
                <a:solidFill>
                  <a:schemeClr val="lt1"/>
                </a:solidFill>
                <a:latin typeface="Arial"/>
                <a:ea typeface="Arial"/>
                <a:cs typeface="Arial"/>
                <a:sym typeface="Arial"/>
              </a:defRPr>
            </a:lvl2pPr>
            <a:lvl3pPr indent="-228600" lvl="2" marL="1371600" marR="0" rtl="0" algn="l">
              <a:spcBef>
                <a:spcPts val="360"/>
              </a:spcBef>
              <a:spcAft>
                <a:spcPts val="0"/>
              </a:spcAft>
              <a:buClr>
                <a:schemeClr val="accent2"/>
              </a:buClr>
              <a:buSzPts val="2040"/>
              <a:buFont typeface="Arial"/>
              <a:buNone/>
              <a:defRPr b="1" i="0" sz="1800" u="none" cap="none" strike="noStrike">
                <a:solidFill>
                  <a:schemeClr val="lt1"/>
                </a:solidFill>
                <a:latin typeface="Arial"/>
                <a:ea typeface="Arial"/>
                <a:cs typeface="Arial"/>
                <a:sym typeface="Arial"/>
              </a:defRPr>
            </a:lvl3pPr>
            <a:lvl4pPr indent="-228600" lvl="3" marL="1828800" marR="0" rtl="0" algn="l">
              <a:spcBef>
                <a:spcPts val="320"/>
              </a:spcBef>
              <a:spcAft>
                <a:spcPts val="0"/>
              </a:spcAft>
              <a:buClr>
                <a:srgbClr val="8D89A4"/>
              </a:buClr>
              <a:buSzPts val="1800"/>
              <a:buFont typeface="Noto Sans Symbols"/>
              <a:buNone/>
              <a:defRPr b="1" i="0" sz="1600" u="none" cap="none" strike="noStrike">
                <a:solidFill>
                  <a:schemeClr val="lt1"/>
                </a:solidFill>
                <a:latin typeface="Arial"/>
                <a:ea typeface="Arial"/>
                <a:cs typeface="Arial"/>
                <a:sym typeface="Arial"/>
              </a:defRPr>
            </a:lvl4pPr>
            <a:lvl5pPr indent="-228600" lvl="4" marL="2286000" marR="0" rtl="0" algn="l">
              <a:spcBef>
                <a:spcPts val="320"/>
              </a:spcBef>
              <a:spcAft>
                <a:spcPts val="0"/>
              </a:spcAft>
              <a:buClr>
                <a:srgbClr val="748560"/>
              </a:buClr>
              <a:buSzPts val="2000"/>
              <a:buFont typeface="Arial"/>
              <a:buNone/>
              <a:defRPr b="1" i="0" sz="16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50" name="Shape 50"/>
          <p:cNvSpPr txBox="1"/>
          <p:nvPr>
            <p:ph idx="3" type="body"/>
          </p:nvPr>
        </p:nvSpPr>
        <p:spPr>
          <a:xfrm>
            <a:off x="457200" y="1516912"/>
            <a:ext cx="4040188" cy="3941763"/>
          </a:xfrm>
          <a:prstGeom prst="rect">
            <a:avLst/>
          </a:prstGeom>
          <a:noFill/>
          <a:ln>
            <a:noFill/>
          </a:ln>
        </p:spPr>
        <p:txBody>
          <a:bodyPr anchorCtr="0" anchor="t" bIns="91425" lIns="91425" spcFirstLastPara="1" rIns="91425" wrap="square" tIns="91425"/>
          <a:lstStyle>
            <a:lvl1pPr indent="-350520" lvl="0" marL="457200" marR="0" rtl="0" algn="l">
              <a:spcBef>
                <a:spcPts val="480"/>
              </a:spcBef>
              <a:spcAft>
                <a:spcPts val="0"/>
              </a:spcAft>
              <a:buClr>
                <a:schemeClr val="accent1"/>
              </a:buClr>
              <a:buSzPts val="1920"/>
              <a:buFont typeface="Noto Sans Symbols"/>
              <a:buChar char="⦿"/>
              <a:defRPr b="0" i="0" sz="2400" u="none" cap="none" strike="noStrike">
                <a:solidFill>
                  <a:schemeClr val="lt1"/>
                </a:solidFill>
                <a:latin typeface="Arial"/>
                <a:ea typeface="Arial"/>
                <a:cs typeface="Arial"/>
                <a:sym typeface="Arial"/>
              </a:defRPr>
            </a:lvl1pPr>
            <a:lvl2pPr indent="-342900" lvl="1" marL="914400" marR="0" rtl="0" algn="l">
              <a:spcBef>
                <a:spcPts val="400"/>
              </a:spcBef>
              <a:spcAft>
                <a:spcPts val="0"/>
              </a:spcAft>
              <a:buClr>
                <a:schemeClr val="accent1"/>
              </a:buClr>
              <a:buSzPts val="1800"/>
              <a:buFont typeface="Noto Sans Symbols"/>
              <a:buChar char="●"/>
              <a:defRPr b="0" i="0" sz="2000" u="none" cap="none" strike="noStrike">
                <a:solidFill>
                  <a:schemeClr val="lt1"/>
                </a:solidFill>
                <a:latin typeface="Arial"/>
                <a:ea typeface="Arial"/>
                <a:cs typeface="Arial"/>
                <a:sym typeface="Arial"/>
              </a:defRPr>
            </a:lvl2pPr>
            <a:lvl3pPr indent="-325755" lvl="2" marL="1371600" marR="0" rtl="0" algn="l">
              <a:spcBef>
                <a:spcPts val="360"/>
              </a:spcBef>
              <a:spcAft>
                <a:spcPts val="0"/>
              </a:spcAft>
              <a:buClr>
                <a:schemeClr val="accent2"/>
              </a:buClr>
              <a:buSzPts val="1530"/>
              <a:buFont typeface="Arial"/>
              <a:buChar char="○"/>
              <a:defRPr b="0" i="0" sz="1800" u="none" cap="none" strike="noStrike">
                <a:solidFill>
                  <a:schemeClr val="lt1"/>
                </a:solidFill>
                <a:latin typeface="Arial"/>
                <a:ea typeface="Arial"/>
                <a:cs typeface="Arial"/>
                <a:sym typeface="Arial"/>
              </a:defRPr>
            </a:lvl3pPr>
            <a:lvl4pPr indent="-320039" lvl="3" marL="1828800" marR="0" rtl="0" algn="l">
              <a:spcBef>
                <a:spcPts val="320"/>
              </a:spcBef>
              <a:spcAft>
                <a:spcPts val="0"/>
              </a:spcAft>
              <a:buClr>
                <a:srgbClr val="8D89A4"/>
              </a:buClr>
              <a:buSzPts val="1440"/>
              <a:buFont typeface="Noto Sans Symbols"/>
              <a:buChar char="●"/>
              <a:defRPr b="0" i="0" sz="1600" u="none" cap="none" strike="noStrike">
                <a:solidFill>
                  <a:schemeClr val="lt1"/>
                </a:solidFill>
                <a:latin typeface="Arial"/>
                <a:ea typeface="Arial"/>
                <a:cs typeface="Arial"/>
                <a:sym typeface="Arial"/>
              </a:defRPr>
            </a:lvl4pPr>
            <a:lvl5pPr indent="-330200" lvl="4" marL="2286000" marR="0" rtl="0" algn="l">
              <a:spcBef>
                <a:spcPts val="320"/>
              </a:spcBef>
              <a:spcAft>
                <a:spcPts val="0"/>
              </a:spcAft>
              <a:buClr>
                <a:srgbClr val="748560"/>
              </a:buClr>
              <a:buSzPts val="1600"/>
              <a:buFont typeface="Arial"/>
              <a:buChar char="-"/>
              <a:defRPr b="0" i="0" sz="16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51" name="Shape 51"/>
          <p:cNvSpPr txBox="1"/>
          <p:nvPr>
            <p:ph idx="4" type="body"/>
          </p:nvPr>
        </p:nvSpPr>
        <p:spPr>
          <a:xfrm>
            <a:off x="4645025" y="1516912"/>
            <a:ext cx="4041775" cy="3941763"/>
          </a:xfrm>
          <a:prstGeom prst="rect">
            <a:avLst/>
          </a:prstGeom>
          <a:noFill/>
          <a:ln>
            <a:noFill/>
          </a:ln>
        </p:spPr>
        <p:txBody>
          <a:bodyPr anchorCtr="0" anchor="t" bIns="91425" lIns="91425" spcFirstLastPara="1" rIns="91425" wrap="square" tIns="91425"/>
          <a:lstStyle>
            <a:lvl1pPr indent="-350520" lvl="0" marL="457200" marR="0" rtl="0" algn="l">
              <a:spcBef>
                <a:spcPts val="480"/>
              </a:spcBef>
              <a:spcAft>
                <a:spcPts val="0"/>
              </a:spcAft>
              <a:buClr>
                <a:schemeClr val="accent1"/>
              </a:buClr>
              <a:buSzPts val="1920"/>
              <a:buFont typeface="Noto Sans Symbols"/>
              <a:buChar char="⦿"/>
              <a:defRPr b="0" i="0" sz="2400" u="none" cap="none" strike="noStrike">
                <a:solidFill>
                  <a:schemeClr val="lt1"/>
                </a:solidFill>
                <a:latin typeface="Arial"/>
                <a:ea typeface="Arial"/>
                <a:cs typeface="Arial"/>
                <a:sym typeface="Arial"/>
              </a:defRPr>
            </a:lvl1pPr>
            <a:lvl2pPr indent="-342900" lvl="1" marL="914400" marR="0" rtl="0" algn="l">
              <a:spcBef>
                <a:spcPts val="400"/>
              </a:spcBef>
              <a:spcAft>
                <a:spcPts val="0"/>
              </a:spcAft>
              <a:buClr>
                <a:schemeClr val="accent1"/>
              </a:buClr>
              <a:buSzPts val="1800"/>
              <a:buFont typeface="Noto Sans Symbols"/>
              <a:buChar char="●"/>
              <a:defRPr b="0" i="0" sz="2000" u="none" cap="none" strike="noStrike">
                <a:solidFill>
                  <a:schemeClr val="lt1"/>
                </a:solidFill>
                <a:latin typeface="Arial"/>
                <a:ea typeface="Arial"/>
                <a:cs typeface="Arial"/>
                <a:sym typeface="Arial"/>
              </a:defRPr>
            </a:lvl2pPr>
            <a:lvl3pPr indent="-325755" lvl="2" marL="1371600" marR="0" rtl="0" algn="l">
              <a:spcBef>
                <a:spcPts val="360"/>
              </a:spcBef>
              <a:spcAft>
                <a:spcPts val="0"/>
              </a:spcAft>
              <a:buClr>
                <a:schemeClr val="accent2"/>
              </a:buClr>
              <a:buSzPts val="1530"/>
              <a:buFont typeface="Arial"/>
              <a:buChar char="○"/>
              <a:defRPr b="0" i="0" sz="1800" u="none" cap="none" strike="noStrike">
                <a:solidFill>
                  <a:schemeClr val="lt1"/>
                </a:solidFill>
                <a:latin typeface="Arial"/>
                <a:ea typeface="Arial"/>
                <a:cs typeface="Arial"/>
                <a:sym typeface="Arial"/>
              </a:defRPr>
            </a:lvl3pPr>
            <a:lvl4pPr indent="-320039" lvl="3" marL="1828800" marR="0" rtl="0" algn="l">
              <a:spcBef>
                <a:spcPts val="320"/>
              </a:spcBef>
              <a:spcAft>
                <a:spcPts val="0"/>
              </a:spcAft>
              <a:buClr>
                <a:srgbClr val="8D89A4"/>
              </a:buClr>
              <a:buSzPts val="1440"/>
              <a:buFont typeface="Noto Sans Symbols"/>
              <a:buChar char="●"/>
              <a:defRPr b="0" i="0" sz="1600" u="none" cap="none" strike="noStrike">
                <a:solidFill>
                  <a:schemeClr val="lt1"/>
                </a:solidFill>
                <a:latin typeface="Arial"/>
                <a:ea typeface="Arial"/>
                <a:cs typeface="Arial"/>
                <a:sym typeface="Arial"/>
              </a:defRPr>
            </a:lvl4pPr>
            <a:lvl5pPr indent="-330200" lvl="4" marL="2286000" marR="0" rtl="0" algn="l">
              <a:spcBef>
                <a:spcPts val="320"/>
              </a:spcBef>
              <a:spcAft>
                <a:spcPts val="0"/>
              </a:spcAft>
              <a:buClr>
                <a:srgbClr val="748560"/>
              </a:buClr>
              <a:buSzPts val="1600"/>
              <a:buFont typeface="Arial"/>
              <a:buChar char="-"/>
              <a:defRPr b="0" i="0" sz="16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52" name="Shape 52"/>
          <p:cNvSpPr txBox="1"/>
          <p:nvPr>
            <p:ph idx="10" type="dt"/>
          </p:nvPr>
        </p:nvSpPr>
        <p:spPr>
          <a:xfrm>
            <a:off x="457200" y="6421438"/>
            <a:ext cx="2133600" cy="365125"/>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000">
                <a:solidFill>
                  <a:srgbClr val="9B9A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53" name="Shape 53"/>
          <p:cNvSpPr txBox="1"/>
          <p:nvPr>
            <p:ph idx="11" type="ftr"/>
          </p:nvPr>
        </p:nvSpPr>
        <p:spPr>
          <a:xfrm>
            <a:off x="3124200" y="6421438"/>
            <a:ext cx="2895600" cy="365125"/>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SzPts val="1400"/>
              <a:buNone/>
              <a:defRPr sz="1000">
                <a:solidFill>
                  <a:srgbClr val="9B9A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54" name="Shape 54"/>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sz="1000">
                <a:solidFill>
                  <a:srgbClr val="9A9997"/>
                </a:solidFill>
                <a:latin typeface="Arial"/>
                <a:ea typeface="Arial"/>
                <a:cs typeface="Arial"/>
                <a:sym typeface="Arial"/>
              </a:defRPr>
            </a:lvl1pPr>
            <a:lvl2pPr indent="0" lvl="1" marL="0" marR="0" rtl="0" algn="r">
              <a:spcBef>
                <a:spcPts val="0"/>
              </a:spcBef>
              <a:spcAft>
                <a:spcPts val="0"/>
              </a:spcAft>
              <a:buNone/>
              <a:defRPr sz="1000">
                <a:solidFill>
                  <a:srgbClr val="9A9997"/>
                </a:solidFill>
                <a:latin typeface="Arial"/>
                <a:ea typeface="Arial"/>
                <a:cs typeface="Arial"/>
                <a:sym typeface="Arial"/>
              </a:defRPr>
            </a:lvl2pPr>
            <a:lvl3pPr indent="0" lvl="2" marL="0" marR="0" rtl="0" algn="r">
              <a:spcBef>
                <a:spcPts val="0"/>
              </a:spcBef>
              <a:spcAft>
                <a:spcPts val="0"/>
              </a:spcAft>
              <a:buNone/>
              <a:defRPr sz="1000">
                <a:solidFill>
                  <a:srgbClr val="9A9997"/>
                </a:solidFill>
                <a:latin typeface="Arial"/>
                <a:ea typeface="Arial"/>
                <a:cs typeface="Arial"/>
                <a:sym typeface="Arial"/>
              </a:defRPr>
            </a:lvl3pPr>
            <a:lvl4pPr indent="0" lvl="3" marL="0" marR="0" rtl="0" algn="r">
              <a:spcBef>
                <a:spcPts val="0"/>
              </a:spcBef>
              <a:spcAft>
                <a:spcPts val="0"/>
              </a:spcAft>
              <a:buNone/>
              <a:defRPr sz="1000">
                <a:solidFill>
                  <a:srgbClr val="9A9997"/>
                </a:solidFill>
                <a:latin typeface="Arial"/>
                <a:ea typeface="Arial"/>
                <a:cs typeface="Arial"/>
                <a:sym typeface="Arial"/>
              </a:defRPr>
            </a:lvl4pPr>
            <a:lvl5pPr indent="0" lvl="4" marL="0" marR="0" rtl="0" algn="r">
              <a:spcBef>
                <a:spcPts val="0"/>
              </a:spcBef>
              <a:spcAft>
                <a:spcPts val="0"/>
              </a:spcAft>
              <a:buNone/>
              <a:defRPr sz="1000">
                <a:solidFill>
                  <a:srgbClr val="9A9997"/>
                </a:solidFill>
                <a:latin typeface="Arial"/>
                <a:ea typeface="Arial"/>
                <a:cs typeface="Arial"/>
                <a:sym typeface="Arial"/>
              </a:defRPr>
            </a:lvl5pPr>
            <a:lvl6pPr indent="0" lvl="5" marL="0" marR="0" rtl="0" algn="r">
              <a:spcBef>
                <a:spcPts val="0"/>
              </a:spcBef>
              <a:spcAft>
                <a:spcPts val="0"/>
              </a:spcAft>
              <a:buNone/>
              <a:defRPr sz="1000">
                <a:solidFill>
                  <a:srgbClr val="9A9997"/>
                </a:solidFill>
                <a:latin typeface="Arial"/>
                <a:ea typeface="Arial"/>
                <a:cs typeface="Arial"/>
                <a:sym typeface="Arial"/>
              </a:defRPr>
            </a:lvl6pPr>
            <a:lvl7pPr indent="0" lvl="6" marL="0" marR="0" rtl="0" algn="r">
              <a:spcBef>
                <a:spcPts val="0"/>
              </a:spcBef>
              <a:spcAft>
                <a:spcPts val="0"/>
              </a:spcAft>
              <a:buNone/>
              <a:defRPr sz="1000">
                <a:solidFill>
                  <a:srgbClr val="9A9997"/>
                </a:solidFill>
                <a:latin typeface="Arial"/>
                <a:ea typeface="Arial"/>
                <a:cs typeface="Arial"/>
                <a:sym typeface="Arial"/>
              </a:defRPr>
            </a:lvl7pPr>
            <a:lvl8pPr indent="0" lvl="7" marL="0" marR="0" rtl="0" algn="r">
              <a:spcBef>
                <a:spcPts val="0"/>
              </a:spcBef>
              <a:spcAft>
                <a:spcPts val="0"/>
              </a:spcAft>
              <a:buNone/>
              <a:defRPr sz="1000">
                <a:solidFill>
                  <a:srgbClr val="9A9997"/>
                </a:solidFill>
                <a:latin typeface="Arial"/>
                <a:ea typeface="Arial"/>
                <a:cs typeface="Arial"/>
                <a:sym typeface="Arial"/>
              </a:defRPr>
            </a:lvl8pPr>
            <a:lvl9pPr indent="0" lvl="8" marL="0" marR="0" rtl="0" algn="r">
              <a:spcBef>
                <a:spcPts val="0"/>
              </a:spcBef>
              <a:spcAft>
                <a:spcPts val="0"/>
              </a:spcAft>
              <a:buNone/>
              <a:defRPr sz="1000">
                <a:solidFill>
                  <a:srgbClr val="9A9997"/>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5" name="Shape 55"/>
        <p:cNvGrpSpPr/>
        <p:nvPr/>
      </p:nvGrpSpPr>
      <p:grpSpPr>
        <a:xfrm>
          <a:off x="0" y="0"/>
          <a:ext cx="0" cy="0"/>
          <a:chOff x="0" y="0"/>
          <a:chExt cx="0" cy="0"/>
        </a:xfrm>
      </p:grpSpPr>
      <p:sp>
        <p:nvSpPr>
          <p:cNvPr id="56" name="Shape 56"/>
          <p:cNvSpPr txBox="1"/>
          <p:nvPr>
            <p:ph type="title"/>
          </p:nvPr>
        </p:nvSpPr>
        <p:spPr>
          <a:xfrm>
            <a:off x="457200" y="274320"/>
            <a:ext cx="7470648" cy="11430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1pPr>
            <a:lvl2pPr indent="0" lvl="1"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2pPr>
            <a:lvl3pPr indent="0" lvl="2"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3pPr>
            <a:lvl4pPr indent="0" lvl="3"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4pPr>
            <a:lvl5pPr indent="0" lvl="4"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5pPr>
            <a:lvl6pPr indent="0" lvl="5" marL="4572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6pPr>
            <a:lvl7pPr indent="0" lvl="6" marL="9144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7pPr>
            <a:lvl8pPr indent="0" lvl="7" marL="13716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8pPr>
            <a:lvl9pPr indent="0" lvl="8" marL="18288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9pPr>
          </a:lstStyle>
          <a:p/>
        </p:txBody>
      </p:sp>
      <p:sp>
        <p:nvSpPr>
          <p:cNvPr id="57" name="Shape 57"/>
          <p:cNvSpPr txBox="1"/>
          <p:nvPr>
            <p:ph idx="10" type="dt"/>
          </p:nvPr>
        </p:nvSpPr>
        <p:spPr>
          <a:xfrm>
            <a:off x="457200" y="6421438"/>
            <a:ext cx="2133600" cy="365125"/>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000">
                <a:solidFill>
                  <a:srgbClr val="9B9A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58" name="Shape 58"/>
          <p:cNvSpPr txBox="1"/>
          <p:nvPr>
            <p:ph idx="11" type="ftr"/>
          </p:nvPr>
        </p:nvSpPr>
        <p:spPr>
          <a:xfrm>
            <a:off x="3124200" y="6421438"/>
            <a:ext cx="2895600" cy="365125"/>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SzPts val="1400"/>
              <a:buNone/>
              <a:defRPr sz="1000">
                <a:solidFill>
                  <a:srgbClr val="9B9A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59" name="Shape 59"/>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sz="1000">
                <a:solidFill>
                  <a:srgbClr val="9A9997"/>
                </a:solidFill>
                <a:latin typeface="Arial"/>
                <a:ea typeface="Arial"/>
                <a:cs typeface="Arial"/>
                <a:sym typeface="Arial"/>
              </a:defRPr>
            </a:lvl1pPr>
            <a:lvl2pPr indent="0" lvl="1" marL="0" marR="0" rtl="0" algn="r">
              <a:spcBef>
                <a:spcPts val="0"/>
              </a:spcBef>
              <a:spcAft>
                <a:spcPts val="0"/>
              </a:spcAft>
              <a:buNone/>
              <a:defRPr sz="1000">
                <a:solidFill>
                  <a:srgbClr val="9A9997"/>
                </a:solidFill>
                <a:latin typeface="Arial"/>
                <a:ea typeface="Arial"/>
                <a:cs typeface="Arial"/>
                <a:sym typeface="Arial"/>
              </a:defRPr>
            </a:lvl2pPr>
            <a:lvl3pPr indent="0" lvl="2" marL="0" marR="0" rtl="0" algn="r">
              <a:spcBef>
                <a:spcPts val="0"/>
              </a:spcBef>
              <a:spcAft>
                <a:spcPts val="0"/>
              </a:spcAft>
              <a:buNone/>
              <a:defRPr sz="1000">
                <a:solidFill>
                  <a:srgbClr val="9A9997"/>
                </a:solidFill>
                <a:latin typeface="Arial"/>
                <a:ea typeface="Arial"/>
                <a:cs typeface="Arial"/>
                <a:sym typeface="Arial"/>
              </a:defRPr>
            </a:lvl3pPr>
            <a:lvl4pPr indent="0" lvl="3" marL="0" marR="0" rtl="0" algn="r">
              <a:spcBef>
                <a:spcPts val="0"/>
              </a:spcBef>
              <a:spcAft>
                <a:spcPts val="0"/>
              </a:spcAft>
              <a:buNone/>
              <a:defRPr sz="1000">
                <a:solidFill>
                  <a:srgbClr val="9A9997"/>
                </a:solidFill>
                <a:latin typeface="Arial"/>
                <a:ea typeface="Arial"/>
                <a:cs typeface="Arial"/>
                <a:sym typeface="Arial"/>
              </a:defRPr>
            </a:lvl4pPr>
            <a:lvl5pPr indent="0" lvl="4" marL="0" marR="0" rtl="0" algn="r">
              <a:spcBef>
                <a:spcPts val="0"/>
              </a:spcBef>
              <a:spcAft>
                <a:spcPts val="0"/>
              </a:spcAft>
              <a:buNone/>
              <a:defRPr sz="1000">
                <a:solidFill>
                  <a:srgbClr val="9A9997"/>
                </a:solidFill>
                <a:latin typeface="Arial"/>
                <a:ea typeface="Arial"/>
                <a:cs typeface="Arial"/>
                <a:sym typeface="Arial"/>
              </a:defRPr>
            </a:lvl5pPr>
            <a:lvl6pPr indent="0" lvl="5" marL="0" marR="0" rtl="0" algn="r">
              <a:spcBef>
                <a:spcPts val="0"/>
              </a:spcBef>
              <a:spcAft>
                <a:spcPts val="0"/>
              </a:spcAft>
              <a:buNone/>
              <a:defRPr sz="1000">
                <a:solidFill>
                  <a:srgbClr val="9A9997"/>
                </a:solidFill>
                <a:latin typeface="Arial"/>
                <a:ea typeface="Arial"/>
                <a:cs typeface="Arial"/>
                <a:sym typeface="Arial"/>
              </a:defRPr>
            </a:lvl6pPr>
            <a:lvl7pPr indent="0" lvl="6" marL="0" marR="0" rtl="0" algn="r">
              <a:spcBef>
                <a:spcPts val="0"/>
              </a:spcBef>
              <a:spcAft>
                <a:spcPts val="0"/>
              </a:spcAft>
              <a:buNone/>
              <a:defRPr sz="1000">
                <a:solidFill>
                  <a:srgbClr val="9A9997"/>
                </a:solidFill>
                <a:latin typeface="Arial"/>
                <a:ea typeface="Arial"/>
                <a:cs typeface="Arial"/>
                <a:sym typeface="Arial"/>
              </a:defRPr>
            </a:lvl7pPr>
            <a:lvl8pPr indent="0" lvl="7" marL="0" marR="0" rtl="0" algn="r">
              <a:spcBef>
                <a:spcPts val="0"/>
              </a:spcBef>
              <a:spcAft>
                <a:spcPts val="0"/>
              </a:spcAft>
              <a:buNone/>
              <a:defRPr sz="1000">
                <a:solidFill>
                  <a:srgbClr val="9A9997"/>
                </a:solidFill>
                <a:latin typeface="Arial"/>
                <a:ea typeface="Arial"/>
                <a:cs typeface="Arial"/>
                <a:sym typeface="Arial"/>
              </a:defRPr>
            </a:lvl8pPr>
            <a:lvl9pPr indent="0" lvl="8" marL="0" marR="0" rtl="0" algn="r">
              <a:spcBef>
                <a:spcPts val="0"/>
              </a:spcBef>
              <a:spcAft>
                <a:spcPts val="0"/>
              </a:spcAft>
              <a:buNone/>
              <a:defRPr sz="1000">
                <a:solidFill>
                  <a:srgbClr val="9A9997"/>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Shape 61"/>
          <p:cNvSpPr txBox="1"/>
          <p:nvPr>
            <p:ph idx="10" type="dt"/>
          </p:nvPr>
        </p:nvSpPr>
        <p:spPr>
          <a:xfrm>
            <a:off x="457200" y="6421438"/>
            <a:ext cx="2133600" cy="365125"/>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000">
                <a:solidFill>
                  <a:srgbClr val="9B9A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62" name="Shape 62"/>
          <p:cNvSpPr txBox="1"/>
          <p:nvPr>
            <p:ph idx="11" type="ftr"/>
          </p:nvPr>
        </p:nvSpPr>
        <p:spPr>
          <a:xfrm>
            <a:off x="3124200" y="6421438"/>
            <a:ext cx="2895600" cy="365125"/>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SzPts val="1400"/>
              <a:buNone/>
              <a:defRPr sz="1000">
                <a:solidFill>
                  <a:srgbClr val="9B9A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63" name="Shape 63"/>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sz="1000">
                <a:solidFill>
                  <a:srgbClr val="9A9997"/>
                </a:solidFill>
                <a:latin typeface="Arial"/>
                <a:ea typeface="Arial"/>
                <a:cs typeface="Arial"/>
                <a:sym typeface="Arial"/>
              </a:defRPr>
            </a:lvl1pPr>
            <a:lvl2pPr indent="0" lvl="1" marL="0" marR="0" rtl="0" algn="r">
              <a:spcBef>
                <a:spcPts val="0"/>
              </a:spcBef>
              <a:spcAft>
                <a:spcPts val="0"/>
              </a:spcAft>
              <a:buNone/>
              <a:defRPr sz="1000">
                <a:solidFill>
                  <a:srgbClr val="9A9997"/>
                </a:solidFill>
                <a:latin typeface="Arial"/>
                <a:ea typeface="Arial"/>
                <a:cs typeface="Arial"/>
                <a:sym typeface="Arial"/>
              </a:defRPr>
            </a:lvl2pPr>
            <a:lvl3pPr indent="0" lvl="2" marL="0" marR="0" rtl="0" algn="r">
              <a:spcBef>
                <a:spcPts val="0"/>
              </a:spcBef>
              <a:spcAft>
                <a:spcPts val="0"/>
              </a:spcAft>
              <a:buNone/>
              <a:defRPr sz="1000">
                <a:solidFill>
                  <a:srgbClr val="9A9997"/>
                </a:solidFill>
                <a:latin typeface="Arial"/>
                <a:ea typeface="Arial"/>
                <a:cs typeface="Arial"/>
                <a:sym typeface="Arial"/>
              </a:defRPr>
            </a:lvl3pPr>
            <a:lvl4pPr indent="0" lvl="3" marL="0" marR="0" rtl="0" algn="r">
              <a:spcBef>
                <a:spcPts val="0"/>
              </a:spcBef>
              <a:spcAft>
                <a:spcPts val="0"/>
              </a:spcAft>
              <a:buNone/>
              <a:defRPr sz="1000">
                <a:solidFill>
                  <a:srgbClr val="9A9997"/>
                </a:solidFill>
                <a:latin typeface="Arial"/>
                <a:ea typeface="Arial"/>
                <a:cs typeface="Arial"/>
                <a:sym typeface="Arial"/>
              </a:defRPr>
            </a:lvl4pPr>
            <a:lvl5pPr indent="0" lvl="4" marL="0" marR="0" rtl="0" algn="r">
              <a:spcBef>
                <a:spcPts val="0"/>
              </a:spcBef>
              <a:spcAft>
                <a:spcPts val="0"/>
              </a:spcAft>
              <a:buNone/>
              <a:defRPr sz="1000">
                <a:solidFill>
                  <a:srgbClr val="9A9997"/>
                </a:solidFill>
                <a:latin typeface="Arial"/>
                <a:ea typeface="Arial"/>
                <a:cs typeface="Arial"/>
                <a:sym typeface="Arial"/>
              </a:defRPr>
            </a:lvl5pPr>
            <a:lvl6pPr indent="0" lvl="5" marL="0" marR="0" rtl="0" algn="r">
              <a:spcBef>
                <a:spcPts val="0"/>
              </a:spcBef>
              <a:spcAft>
                <a:spcPts val="0"/>
              </a:spcAft>
              <a:buNone/>
              <a:defRPr sz="1000">
                <a:solidFill>
                  <a:srgbClr val="9A9997"/>
                </a:solidFill>
                <a:latin typeface="Arial"/>
                <a:ea typeface="Arial"/>
                <a:cs typeface="Arial"/>
                <a:sym typeface="Arial"/>
              </a:defRPr>
            </a:lvl6pPr>
            <a:lvl7pPr indent="0" lvl="6" marL="0" marR="0" rtl="0" algn="r">
              <a:spcBef>
                <a:spcPts val="0"/>
              </a:spcBef>
              <a:spcAft>
                <a:spcPts val="0"/>
              </a:spcAft>
              <a:buNone/>
              <a:defRPr sz="1000">
                <a:solidFill>
                  <a:srgbClr val="9A9997"/>
                </a:solidFill>
                <a:latin typeface="Arial"/>
                <a:ea typeface="Arial"/>
                <a:cs typeface="Arial"/>
                <a:sym typeface="Arial"/>
              </a:defRPr>
            </a:lvl7pPr>
            <a:lvl8pPr indent="0" lvl="7" marL="0" marR="0" rtl="0" algn="r">
              <a:spcBef>
                <a:spcPts val="0"/>
              </a:spcBef>
              <a:spcAft>
                <a:spcPts val="0"/>
              </a:spcAft>
              <a:buNone/>
              <a:defRPr sz="1000">
                <a:solidFill>
                  <a:srgbClr val="9A9997"/>
                </a:solidFill>
                <a:latin typeface="Arial"/>
                <a:ea typeface="Arial"/>
                <a:cs typeface="Arial"/>
                <a:sym typeface="Arial"/>
              </a:defRPr>
            </a:lvl8pPr>
            <a:lvl9pPr indent="0" lvl="8" marL="0" marR="0" rtl="0" algn="r">
              <a:spcBef>
                <a:spcPts val="0"/>
              </a:spcBef>
              <a:spcAft>
                <a:spcPts val="0"/>
              </a:spcAft>
              <a:buNone/>
              <a:defRPr sz="1000">
                <a:solidFill>
                  <a:srgbClr val="9A9997"/>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4" name="Shape 64"/>
        <p:cNvGrpSpPr/>
        <p:nvPr/>
      </p:nvGrpSpPr>
      <p:grpSpPr>
        <a:xfrm>
          <a:off x="0" y="0"/>
          <a:ext cx="0" cy="0"/>
          <a:chOff x="0" y="0"/>
          <a:chExt cx="0" cy="0"/>
        </a:xfrm>
      </p:grpSpPr>
      <p:sp>
        <p:nvSpPr>
          <p:cNvPr id="65" name="Shape 65"/>
          <p:cNvSpPr txBox="1"/>
          <p:nvPr>
            <p:ph type="title"/>
          </p:nvPr>
        </p:nvSpPr>
        <p:spPr>
          <a:xfrm>
            <a:off x="457200" y="1185528"/>
            <a:ext cx="3200400" cy="73025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accent1"/>
              </a:buClr>
              <a:buSzPts val="1400"/>
              <a:buFont typeface="Source Sans Pro"/>
              <a:buNone/>
              <a:defRPr b="1" i="0" sz="1800" u="none" cap="none" strike="noStrike">
                <a:solidFill>
                  <a:schemeClr val="accent1"/>
                </a:solidFill>
                <a:latin typeface="Source Sans Pro"/>
                <a:ea typeface="Source Sans Pro"/>
                <a:cs typeface="Source Sans Pro"/>
                <a:sym typeface="Source Sans Pro"/>
              </a:defRPr>
            </a:lvl1pPr>
            <a:lvl2pPr indent="0" lvl="1"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2pPr>
            <a:lvl3pPr indent="0" lvl="2"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3pPr>
            <a:lvl4pPr indent="0" lvl="3"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4pPr>
            <a:lvl5pPr indent="0" lvl="4"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5pPr>
            <a:lvl6pPr indent="0" lvl="5" marL="4572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6pPr>
            <a:lvl7pPr indent="0" lvl="6" marL="9144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7pPr>
            <a:lvl8pPr indent="0" lvl="7" marL="13716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8pPr>
            <a:lvl9pPr indent="0" lvl="8" marL="18288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9pPr>
          </a:lstStyle>
          <a:p/>
        </p:txBody>
      </p:sp>
      <p:sp>
        <p:nvSpPr>
          <p:cNvPr id="66" name="Shape 66"/>
          <p:cNvSpPr txBox="1"/>
          <p:nvPr>
            <p:ph idx="1" type="body"/>
          </p:nvPr>
        </p:nvSpPr>
        <p:spPr>
          <a:xfrm>
            <a:off x="457200" y="214424"/>
            <a:ext cx="2743200" cy="914400"/>
          </a:xfrm>
          <a:prstGeom prst="rect">
            <a:avLst/>
          </a:prstGeom>
          <a:noFill/>
          <a:ln>
            <a:noFill/>
          </a:ln>
        </p:spPr>
        <p:txBody>
          <a:bodyPr anchorCtr="0" anchor="b" bIns="91425" lIns="91425" spcFirstLastPara="1" rIns="91425" wrap="square" tIns="91425"/>
          <a:lstStyle>
            <a:lvl1pPr indent="-228600" lvl="0" marL="457200" marR="0" rtl="0" algn="l">
              <a:spcBef>
                <a:spcPts val="280"/>
              </a:spcBef>
              <a:spcAft>
                <a:spcPts val="0"/>
              </a:spcAft>
              <a:buClr>
                <a:schemeClr val="accent1"/>
              </a:buClr>
              <a:buSzPts val="2400"/>
              <a:buFont typeface="Noto Sans Symbols"/>
              <a:buNone/>
              <a:defRPr b="0" i="0" sz="1400" u="none" cap="none" strike="noStrike">
                <a:solidFill>
                  <a:schemeClr val="lt1"/>
                </a:solidFill>
                <a:latin typeface="Arial"/>
                <a:ea typeface="Arial"/>
                <a:cs typeface="Arial"/>
                <a:sym typeface="Arial"/>
              </a:defRPr>
            </a:lvl1pPr>
            <a:lvl2pPr indent="-228600" lvl="1" marL="914400" marR="0" rtl="0" algn="l">
              <a:spcBef>
                <a:spcPts val="240"/>
              </a:spcBef>
              <a:spcAft>
                <a:spcPts val="0"/>
              </a:spcAft>
              <a:buClr>
                <a:schemeClr val="accent1"/>
              </a:buClr>
              <a:buSzPts val="2340"/>
              <a:buFont typeface="Noto Sans Symbols"/>
              <a:buNone/>
              <a:defRPr b="0" i="0" sz="1200" u="none" cap="none" strike="noStrike">
                <a:solidFill>
                  <a:schemeClr val="lt1"/>
                </a:solidFill>
                <a:latin typeface="Arial"/>
                <a:ea typeface="Arial"/>
                <a:cs typeface="Arial"/>
                <a:sym typeface="Arial"/>
              </a:defRPr>
            </a:lvl2pPr>
            <a:lvl3pPr indent="-228600" lvl="2" marL="1371600" marR="0" rtl="0" algn="l">
              <a:spcBef>
                <a:spcPts val="200"/>
              </a:spcBef>
              <a:spcAft>
                <a:spcPts val="0"/>
              </a:spcAft>
              <a:buClr>
                <a:schemeClr val="accent2"/>
              </a:buClr>
              <a:buSzPts val="2040"/>
              <a:buFont typeface="Arial"/>
              <a:buNone/>
              <a:defRPr b="0" i="0" sz="1000" u="none" cap="none" strike="noStrike">
                <a:solidFill>
                  <a:schemeClr val="lt1"/>
                </a:solidFill>
                <a:latin typeface="Arial"/>
                <a:ea typeface="Arial"/>
                <a:cs typeface="Arial"/>
                <a:sym typeface="Arial"/>
              </a:defRPr>
            </a:lvl3pPr>
            <a:lvl4pPr indent="-228600" lvl="3" marL="1828800" marR="0" rtl="0" algn="l">
              <a:spcBef>
                <a:spcPts val="180"/>
              </a:spcBef>
              <a:spcAft>
                <a:spcPts val="0"/>
              </a:spcAft>
              <a:buClr>
                <a:srgbClr val="8D89A4"/>
              </a:buClr>
              <a:buSzPts val="1800"/>
              <a:buFont typeface="Noto Sans Symbols"/>
              <a:buNone/>
              <a:defRPr b="0" i="0" sz="900" u="none" cap="none" strike="noStrike">
                <a:solidFill>
                  <a:schemeClr val="lt1"/>
                </a:solidFill>
                <a:latin typeface="Arial"/>
                <a:ea typeface="Arial"/>
                <a:cs typeface="Arial"/>
                <a:sym typeface="Arial"/>
              </a:defRPr>
            </a:lvl4pPr>
            <a:lvl5pPr indent="-228600" lvl="4" marL="2286000" marR="0" rtl="0" algn="l">
              <a:spcBef>
                <a:spcPts val="180"/>
              </a:spcBef>
              <a:spcAft>
                <a:spcPts val="0"/>
              </a:spcAft>
              <a:buClr>
                <a:srgbClr val="748560"/>
              </a:buClr>
              <a:buSzPts val="2000"/>
              <a:buFont typeface="Arial"/>
              <a:buNone/>
              <a:defRPr b="0" i="0" sz="9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67" name="Shape 67"/>
          <p:cNvSpPr txBox="1"/>
          <p:nvPr>
            <p:ph idx="2" type="body"/>
          </p:nvPr>
        </p:nvSpPr>
        <p:spPr>
          <a:xfrm>
            <a:off x="457200" y="1981200"/>
            <a:ext cx="7086600" cy="3810000"/>
          </a:xfrm>
          <a:prstGeom prst="rect">
            <a:avLst/>
          </a:prstGeom>
          <a:noFill/>
          <a:ln>
            <a:noFill/>
          </a:ln>
        </p:spPr>
        <p:txBody>
          <a:bodyPr anchorCtr="0" anchor="t" bIns="91425" lIns="91425" spcFirstLastPara="1" rIns="91425" wrap="square" tIns="91425"/>
          <a:lstStyle>
            <a:lvl1pPr indent="-370840" lvl="0" marL="457200" marR="0" rtl="0" algn="l">
              <a:spcBef>
                <a:spcPts val="560"/>
              </a:spcBef>
              <a:spcAft>
                <a:spcPts val="0"/>
              </a:spcAft>
              <a:buClr>
                <a:schemeClr val="accent1"/>
              </a:buClr>
              <a:buSzPts val="2240"/>
              <a:buFont typeface="Noto Sans Symbols"/>
              <a:buChar char="⦿"/>
              <a:defRPr b="0" i="0" sz="2800" u="none" cap="none" strike="noStrike">
                <a:solidFill>
                  <a:schemeClr val="lt1"/>
                </a:solidFill>
                <a:latin typeface="Arial"/>
                <a:ea typeface="Arial"/>
                <a:cs typeface="Arial"/>
                <a:sym typeface="Arial"/>
              </a:defRPr>
            </a:lvl1pPr>
            <a:lvl2pPr indent="-365760" lvl="1" marL="914400" marR="0" rtl="0" algn="l">
              <a:spcBef>
                <a:spcPts val="480"/>
              </a:spcBef>
              <a:spcAft>
                <a:spcPts val="0"/>
              </a:spcAft>
              <a:buClr>
                <a:schemeClr val="accent1"/>
              </a:buClr>
              <a:buSzPts val="2160"/>
              <a:buFont typeface="Noto Sans Symbols"/>
              <a:buChar char="●"/>
              <a:defRPr b="0" i="0" sz="2400" u="none" cap="none" strike="noStrike">
                <a:solidFill>
                  <a:schemeClr val="lt1"/>
                </a:solidFill>
                <a:latin typeface="Arial"/>
                <a:ea typeface="Arial"/>
                <a:cs typeface="Arial"/>
                <a:sym typeface="Arial"/>
              </a:defRPr>
            </a:lvl2pPr>
            <a:lvl3pPr indent="-347344" lvl="2" marL="1371600" marR="0" rtl="0" algn="l">
              <a:spcBef>
                <a:spcPts val="440"/>
              </a:spcBef>
              <a:spcAft>
                <a:spcPts val="0"/>
              </a:spcAft>
              <a:buClr>
                <a:schemeClr val="accent2"/>
              </a:buClr>
              <a:buSzPts val="1870"/>
              <a:buFont typeface="Arial"/>
              <a:buChar char="○"/>
              <a:defRPr b="0" i="0" sz="2200" u="none" cap="none" strike="noStrike">
                <a:solidFill>
                  <a:schemeClr val="lt1"/>
                </a:solidFill>
                <a:latin typeface="Arial"/>
                <a:ea typeface="Arial"/>
                <a:cs typeface="Arial"/>
                <a:sym typeface="Arial"/>
              </a:defRPr>
            </a:lvl3pPr>
            <a:lvl4pPr indent="-342900" lvl="3" marL="1828800" marR="0" rtl="0" algn="l">
              <a:spcBef>
                <a:spcPts val="400"/>
              </a:spcBef>
              <a:spcAft>
                <a:spcPts val="0"/>
              </a:spcAft>
              <a:buClr>
                <a:srgbClr val="8D89A4"/>
              </a:buClr>
              <a:buSzPts val="1800"/>
              <a:buFont typeface="Noto Sans Symbols"/>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rgbClr val="748560"/>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68" name="Shape 68"/>
          <p:cNvSpPr txBox="1"/>
          <p:nvPr>
            <p:ph idx="10" type="dt"/>
          </p:nvPr>
        </p:nvSpPr>
        <p:spPr>
          <a:xfrm>
            <a:off x="457200" y="6421438"/>
            <a:ext cx="2133600" cy="365125"/>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000">
                <a:solidFill>
                  <a:srgbClr val="9B9A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69" name="Shape 69"/>
          <p:cNvSpPr txBox="1"/>
          <p:nvPr>
            <p:ph idx="11" type="ftr"/>
          </p:nvPr>
        </p:nvSpPr>
        <p:spPr>
          <a:xfrm>
            <a:off x="3124200" y="6421438"/>
            <a:ext cx="2895600" cy="365125"/>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SzPts val="1400"/>
              <a:buNone/>
              <a:defRPr sz="1000">
                <a:solidFill>
                  <a:srgbClr val="9B9A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70" name="Shape 70"/>
          <p:cNvSpPr txBox="1"/>
          <p:nvPr>
            <p:ph idx="12" type="sldNum"/>
          </p:nvPr>
        </p:nvSpPr>
        <p:spPr>
          <a:xfrm>
            <a:off x="8156575" y="6421438"/>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sz="1000">
                <a:solidFill>
                  <a:srgbClr val="9A9997"/>
                </a:solidFill>
                <a:latin typeface="Arial"/>
                <a:ea typeface="Arial"/>
                <a:cs typeface="Arial"/>
                <a:sym typeface="Arial"/>
              </a:defRPr>
            </a:lvl1pPr>
            <a:lvl2pPr indent="0" lvl="1" marL="0" marR="0" rtl="0" algn="r">
              <a:spcBef>
                <a:spcPts val="0"/>
              </a:spcBef>
              <a:spcAft>
                <a:spcPts val="0"/>
              </a:spcAft>
              <a:buNone/>
              <a:defRPr sz="1000">
                <a:solidFill>
                  <a:srgbClr val="9A9997"/>
                </a:solidFill>
                <a:latin typeface="Arial"/>
                <a:ea typeface="Arial"/>
                <a:cs typeface="Arial"/>
                <a:sym typeface="Arial"/>
              </a:defRPr>
            </a:lvl2pPr>
            <a:lvl3pPr indent="0" lvl="2" marL="0" marR="0" rtl="0" algn="r">
              <a:spcBef>
                <a:spcPts val="0"/>
              </a:spcBef>
              <a:spcAft>
                <a:spcPts val="0"/>
              </a:spcAft>
              <a:buNone/>
              <a:defRPr sz="1000">
                <a:solidFill>
                  <a:srgbClr val="9A9997"/>
                </a:solidFill>
                <a:latin typeface="Arial"/>
                <a:ea typeface="Arial"/>
                <a:cs typeface="Arial"/>
                <a:sym typeface="Arial"/>
              </a:defRPr>
            </a:lvl3pPr>
            <a:lvl4pPr indent="0" lvl="3" marL="0" marR="0" rtl="0" algn="r">
              <a:spcBef>
                <a:spcPts val="0"/>
              </a:spcBef>
              <a:spcAft>
                <a:spcPts val="0"/>
              </a:spcAft>
              <a:buNone/>
              <a:defRPr sz="1000">
                <a:solidFill>
                  <a:srgbClr val="9A9997"/>
                </a:solidFill>
                <a:latin typeface="Arial"/>
                <a:ea typeface="Arial"/>
                <a:cs typeface="Arial"/>
                <a:sym typeface="Arial"/>
              </a:defRPr>
            </a:lvl4pPr>
            <a:lvl5pPr indent="0" lvl="4" marL="0" marR="0" rtl="0" algn="r">
              <a:spcBef>
                <a:spcPts val="0"/>
              </a:spcBef>
              <a:spcAft>
                <a:spcPts val="0"/>
              </a:spcAft>
              <a:buNone/>
              <a:defRPr sz="1000">
                <a:solidFill>
                  <a:srgbClr val="9A9997"/>
                </a:solidFill>
                <a:latin typeface="Arial"/>
                <a:ea typeface="Arial"/>
                <a:cs typeface="Arial"/>
                <a:sym typeface="Arial"/>
              </a:defRPr>
            </a:lvl5pPr>
            <a:lvl6pPr indent="0" lvl="5" marL="0" marR="0" rtl="0" algn="r">
              <a:spcBef>
                <a:spcPts val="0"/>
              </a:spcBef>
              <a:spcAft>
                <a:spcPts val="0"/>
              </a:spcAft>
              <a:buNone/>
              <a:defRPr sz="1000">
                <a:solidFill>
                  <a:srgbClr val="9A9997"/>
                </a:solidFill>
                <a:latin typeface="Arial"/>
                <a:ea typeface="Arial"/>
                <a:cs typeface="Arial"/>
                <a:sym typeface="Arial"/>
              </a:defRPr>
            </a:lvl6pPr>
            <a:lvl7pPr indent="0" lvl="6" marL="0" marR="0" rtl="0" algn="r">
              <a:spcBef>
                <a:spcPts val="0"/>
              </a:spcBef>
              <a:spcAft>
                <a:spcPts val="0"/>
              </a:spcAft>
              <a:buNone/>
              <a:defRPr sz="1000">
                <a:solidFill>
                  <a:srgbClr val="9A9997"/>
                </a:solidFill>
                <a:latin typeface="Arial"/>
                <a:ea typeface="Arial"/>
                <a:cs typeface="Arial"/>
                <a:sym typeface="Arial"/>
              </a:defRPr>
            </a:lvl7pPr>
            <a:lvl8pPr indent="0" lvl="7" marL="0" marR="0" rtl="0" algn="r">
              <a:spcBef>
                <a:spcPts val="0"/>
              </a:spcBef>
              <a:spcAft>
                <a:spcPts val="0"/>
              </a:spcAft>
              <a:buNone/>
              <a:defRPr sz="1000">
                <a:solidFill>
                  <a:srgbClr val="9A9997"/>
                </a:solidFill>
                <a:latin typeface="Arial"/>
                <a:ea typeface="Arial"/>
                <a:cs typeface="Arial"/>
                <a:sym typeface="Arial"/>
              </a:defRPr>
            </a:lvl8pPr>
            <a:lvl9pPr indent="0" lvl="8" marL="0" marR="0" rtl="0" algn="r">
              <a:spcBef>
                <a:spcPts val="0"/>
              </a:spcBef>
              <a:spcAft>
                <a:spcPts val="0"/>
              </a:spcAft>
              <a:buNone/>
              <a:defRPr sz="1000">
                <a:solidFill>
                  <a:srgbClr val="9A9997"/>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71" name="Shape 71"/>
        <p:cNvGrpSpPr/>
        <p:nvPr/>
      </p:nvGrpSpPr>
      <p:grpSpPr>
        <a:xfrm>
          <a:off x="0" y="0"/>
          <a:ext cx="0" cy="0"/>
          <a:chOff x="0" y="0"/>
          <a:chExt cx="0" cy="0"/>
        </a:xfrm>
      </p:grpSpPr>
      <p:sp>
        <p:nvSpPr>
          <p:cNvPr id="72" name="Shape 72"/>
          <p:cNvSpPr txBox="1"/>
          <p:nvPr>
            <p:ph type="title"/>
          </p:nvPr>
        </p:nvSpPr>
        <p:spPr>
          <a:xfrm>
            <a:off x="5556732" y="1705709"/>
            <a:ext cx="3053868" cy="1253808"/>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Source Sans Pro"/>
              <a:buNone/>
              <a:defRPr b="1" i="0" sz="2200" u="none" cap="none" strike="noStrike">
                <a:solidFill>
                  <a:schemeClr val="accent1"/>
                </a:solidFill>
                <a:latin typeface="Source Sans Pro"/>
                <a:ea typeface="Source Sans Pro"/>
                <a:cs typeface="Source Sans Pro"/>
                <a:sym typeface="Source Sans Pro"/>
              </a:defRPr>
            </a:lvl1pPr>
            <a:lvl2pPr indent="0" lvl="1"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2pPr>
            <a:lvl3pPr indent="0" lvl="2"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3pPr>
            <a:lvl4pPr indent="0" lvl="3"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4pPr>
            <a:lvl5pPr indent="0" lvl="4"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5pPr>
            <a:lvl6pPr indent="0" lvl="5" marL="4572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6pPr>
            <a:lvl7pPr indent="0" lvl="6" marL="9144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7pPr>
            <a:lvl8pPr indent="0" lvl="7" marL="13716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8pPr>
            <a:lvl9pPr indent="0" lvl="8" marL="18288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9pPr>
          </a:lstStyle>
          <a:p/>
        </p:txBody>
      </p:sp>
      <p:sp>
        <p:nvSpPr>
          <p:cNvPr id="73" name="Shape 73"/>
          <p:cNvSpPr/>
          <p:nvPr>
            <p:ph idx="2" type="pic"/>
          </p:nvPr>
        </p:nvSpPr>
        <p:spPr>
          <a:xfrm>
            <a:off x="1065628" y="1019907"/>
            <a:ext cx="4114800" cy="4114800"/>
          </a:xfrm>
          <a:prstGeom prst="ellipse">
            <a:avLst/>
          </a:prstGeom>
          <a:solidFill>
            <a:srgbClr val="2B2B2B"/>
          </a:solidFill>
          <a:ln cap="flat" cmpd="sng" w="50800">
            <a:solidFill>
              <a:schemeClr val="dk2"/>
            </a:solidFill>
            <a:prstDash val="solid"/>
            <a:miter lim="800000"/>
            <a:headEnd len="sm" w="sm" type="none"/>
            <a:tailEnd len="sm" w="sm" type="none"/>
          </a:ln>
          <a:effectLst>
            <a:outerShdw blurRad="152000" sx="-80000" rotWithShape="0" dir="5400000" dist="345000" sy="-18000">
              <a:srgbClr val="000000">
                <a:alpha val="24705"/>
              </a:srgbClr>
            </a:outerShdw>
          </a:effectLst>
        </p:spPr>
        <p:txBody>
          <a:bodyPr anchorCtr="0" anchor="t" bIns="91425" lIns="91425" spcFirstLastPara="1" rIns="91425" wrap="square" tIns="91425"/>
          <a:lstStyle>
            <a:lvl1pPr indent="0" lvl="0" marL="0" marR="0" rtl="0" algn="l">
              <a:spcBef>
                <a:spcPts val="640"/>
              </a:spcBef>
              <a:spcAft>
                <a:spcPts val="0"/>
              </a:spcAft>
              <a:buClr>
                <a:schemeClr val="accent1"/>
              </a:buClr>
              <a:buSzPts val="1400"/>
              <a:buFont typeface="Noto Sans Symbols"/>
              <a:buNone/>
              <a:defRPr b="0" i="0" sz="3200" u="none" cap="none" strike="noStrike">
                <a:solidFill>
                  <a:schemeClr val="lt1"/>
                </a:solidFill>
                <a:latin typeface="Arial"/>
                <a:ea typeface="Arial"/>
                <a:cs typeface="Arial"/>
                <a:sym typeface="Arial"/>
              </a:defRPr>
            </a:lvl1pPr>
            <a:lvl2pPr indent="-277813" lvl="1" marL="722313" marR="0" rtl="0" algn="l">
              <a:spcBef>
                <a:spcPts val="520"/>
              </a:spcBef>
              <a:spcAft>
                <a:spcPts val="0"/>
              </a:spcAft>
              <a:buClr>
                <a:schemeClr val="accent1"/>
              </a:buClr>
              <a:buSzPts val="2340"/>
              <a:buFont typeface="Noto Sans Symbols"/>
              <a:buChar char="●"/>
              <a:defRPr b="0" i="0" sz="2600" u="none" cap="none" strike="noStrike">
                <a:solidFill>
                  <a:schemeClr val="lt1"/>
                </a:solidFill>
                <a:latin typeface="Arial"/>
                <a:ea typeface="Arial"/>
                <a:cs typeface="Arial"/>
                <a:sym typeface="Arial"/>
              </a:defRPr>
            </a:lvl2pPr>
            <a:lvl3pPr indent="-255588" lvl="2" marL="1004888" marR="0" rtl="0" algn="l">
              <a:spcBef>
                <a:spcPts val="480"/>
              </a:spcBef>
              <a:spcAft>
                <a:spcPts val="0"/>
              </a:spcAft>
              <a:buClr>
                <a:schemeClr val="accent2"/>
              </a:buClr>
              <a:buSzPts val="2040"/>
              <a:buFont typeface="Arial"/>
              <a:buChar char="○"/>
              <a:defRPr b="0" i="0" sz="2400" u="none" cap="none" strike="noStrike">
                <a:solidFill>
                  <a:schemeClr val="lt1"/>
                </a:solidFill>
                <a:latin typeface="Arial"/>
                <a:ea typeface="Arial"/>
                <a:cs typeface="Arial"/>
                <a:sym typeface="Arial"/>
              </a:defRPr>
            </a:lvl3pPr>
            <a:lvl4pPr indent="-238125" lvl="3" marL="1279525" marR="0" rtl="0" algn="l">
              <a:spcBef>
                <a:spcPts val="400"/>
              </a:spcBef>
              <a:spcAft>
                <a:spcPts val="0"/>
              </a:spcAft>
              <a:buClr>
                <a:srgbClr val="8D89A4"/>
              </a:buClr>
              <a:buSzPts val="1800"/>
              <a:buFont typeface="Noto Sans Symbols"/>
              <a:buChar char="●"/>
              <a:defRPr b="0" i="0" sz="2000" u="none" cap="none" strike="noStrike">
                <a:solidFill>
                  <a:schemeClr val="lt1"/>
                </a:solidFill>
                <a:latin typeface="Arial"/>
                <a:ea typeface="Arial"/>
                <a:cs typeface="Arial"/>
                <a:sym typeface="Arial"/>
              </a:defRPr>
            </a:lvl4pPr>
            <a:lvl5pPr indent="-193675" lvl="4" marL="1489075" marR="0" rtl="0" algn="l">
              <a:spcBef>
                <a:spcPts val="400"/>
              </a:spcBef>
              <a:spcAft>
                <a:spcPts val="0"/>
              </a:spcAft>
              <a:buClr>
                <a:srgbClr val="748560"/>
              </a:buClr>
              <a:buSzPts val="2000"/>
              <a:buFont typeface="Arial"/>
              <a:buChar char="-"/>
              <a:defRPr b="0" i="0" sz="2000" u="none" cap="none" strike="noStrike">
                <a:solidFill>
                  <a:schemeClr val="lt1"/>
                </a:solidFill>
                <a:latin typeface="Arial"/>
                <a:ea typeface="Arial"/>
                <a:cs typeface="Arial"/>
                <a:sym typeface="Arial"/>
              </a:defRPr>
            </a:lvl5pPr>
            <a:lvl6pPr indent="-189483" lvl="5" marL="1700784" marR="0" rtl="0" algn="l">
              <a:spcBef>
                <a:spcPts val="400"/>
              </a:spcBef>
              <a:spcAft>
                <a:spcPts val="0"/>
              </a:spcAft>
              <a:buClr>
                <a:schemeClr val="accent5"/>
              </a:buClr>
              <a:buSzPts val="2000"/>
              <a:buFont typeface="Arial"/>
              <a:buChar char="-"/>
              <a:defRPr b="0" i="0" sz="2000" u="none" cap="none" strike="noStrike">
                <a:solidFill>
                  <a:schemeClr val="lt1"/>
                </a:solidFill>
                <a:latin typeface="Arial"/>
                <a:ea typeface="Arial"/>
                <a:cs typeface="Arial"/>
                <a:sym typeface="Arial"/>
              </a:defRPr>
            </a:lvl6pPr>
            <a:lvl7pPr indent="-193039" lvl="6" marL="1920240" marR="0" rtl="0" algn="l">
              <a:spcBef>
                <a:spcPts val="36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7pPr>
            <a:lvl8pPr indent="-183895" lvl="7" marL="2139696"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8pPr>
            <a:lvl9pPr indent="-185420" lvl="8" marL="233172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74" name="Shape 74"/>
          <p:cNvSpPr txBox="1"/>
          <p:nvPr>
            <p:ph idx="1" type="body"/>
          </p:nvPr>
        </p:nvSpPr>
        <p:spPr>
          <a:xfrm>
            <a:off x="5556734" y="2998765"/>
            <a:ext cx="3053866" cy="2663482"/>
          </a:xfrm>
          <a:prstGeom prst="rect">
            <a:avLst/>
          </a:prstGeom>
          <a:noFill/>
          <a:ln>
            <a:noFill/>
          </a:ln>
        </p:spPr>
        <p:txBody>
          <a:bodyPr anchorCtr="0" anchor="t" bIns="91425" lIns="91425" spcFirstLastPara="1" rIns="91425" wrap="square" tIns="91425"/>
          <a:lstStyle>
            <a:lvl1pPr indent="-228600" lvl="0" marL="457200" marR="0" rtl="0" algn="l">
              <a:spcBef>
                <a:spcPts val="240"/>
              </a:spcBef>
              <a:spcAft>
                <a:spcPts val="0"/>
              </a:spcAft>
              <a:buClr>
                <a:schemeClr val="accent1"/>
              </a:buClr>
              <a:buSzPts val="2400"/>
              <a:buFont typeface="Noto Sans Symbols"/>
              <a:buNone/>
              <a:defRPr b="0" i="0" sz="1200" u="none" cap="none" strike="noStrike">
                <a:solidFill>
                  <a:schemeClr val="lt1"/>
                </a:solidFill>
                <a:latin typeface="Arial"/>
                <a:ea typeface="Arial"/>
                <a:cs typeface="Arial"/>
                <a:sym typeface="Arial"/>
              </a:defRPr>
            </a:lvl1pPr>
            <a:lvl2pPr indent="-228600" lvl="1" marL="914400" marR="0" rtl="0" algn="l">
              <a:spcBef>
                <a:spcPts val="240"/>
              </a:spcBef>
              <a:spcAft>
                <a:spcPts val="0"/>
              </a:spcAft>
              <a:buClr>
                <a:schemeClr val="accent1"/>
              </a:buClr>
              <a:buSzPts val="2340"/>
              <a:buFont typeface="Noto Sans Symbols"/>
              <a:buNone/>
              <a:defRPr b="0" i="0" sz="1200" u="none" cap="none" strike="noStrike">
                <a:solidFill>
                  <a:schemeClr val="lt1"/>
                </a:solidFill>
                <a:latin typeface="Arial"/>
                <a:ea typeface="Arial"/>
                <a:cs typeface="Arial"/>
                <a:sym typeface="Arial"/>
              </a:defRPr>
            </a:lvl2pPr>
            <a:lvl3pPr indent="-228600" lvl="2" marL="1371600" marR="0" rtl="0" algn="l">
              <a:spcBef>
                <a:spcPts val="200"/>
              </a:spcBef>
              <a:spcAft>
                <a:spcPts val="0"/>
              </a:spcAft>
              <a:buClr>
                <a:schemeClr val="accent2"/>
              </a:buClr>
              <a:buSzPts val="2040"/>
              <a:buFont typeface="Arial"/>
              <a:buNone/>
              <a:defRPr b="0" i="0" sz="1000" u="none" cap="none" strike="noStrike">
                <a:solidFill>
                  <a:schemeClr val="lt1"/>
                </a:solidFill>
                <a:latin typeface="Arial"/>
                <a:ea typeface="Arial"/>
                <a:cs typeface="Arial"/>
                <a:sym typeface="Arial"/>
              </a:defRPr>
            </a:lvl3pPr>
            <a:lvl4pPr indent="-228600" lvl="3" marL="1828800" marR="0" rtl="0" algn="l">
              <a:spcBef>
                <a:spcPts val="180"/>
              </a:spcBef>
              <a:spcAft>
                <a:spcPts val="0"/>
              </a:spcAft>
              <a:buClr>
                <a:srgbClr val="8D89A4"/>
              </a:buClr>
              <a:buSzPts val="1800"/>
              <a:buFont typeface="Noto Sans Symbols"/>
              <a:buNone/>
              <a:defRPr b="0" i="0" sz="900" u="none" cap="none" strike="noStrike">
                <a:solidFill>
                  <a:schemeClr val="lt1"/>
                </a:solidFill>
                <a:latin typeface="Arial"/>
                <a:ea typeface="Arial"/>
                <a:cs typeface="Arial"/>
                <a:sym typeface="Arial"/>
              </a:defRPr>
            </a:lvl4pPr>
            <a:lvl5pPr indent="-228600" lvl="4" marL="2286000" marR="0" rtl="0" algn="l">
              <a:spcBef>
                <a:spcPts val="180"/>
              </a:spcBef>
              <a:spcAft>
                <a:spcPts val="0"/>
              </a:spcAft>
              <a:buClr>
                <a:srgbClr val="748560"/>
              </a:buClr>
              <a:buSzPts val="2000"/>
              <a:buFont typeface="Arial"/>
              <a:buNone/>
              <a:defRPr b="0" i="0" sz="9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75" name="Shape 75"/>
          <p:cNvSpPr txBox="1"/>
          <p:nvPr>
            <p:ph idx="10" type="dt"/>
          </p:nvPr>
        </p:nvSpPr>
        <p:spPr>
          <a:xfrm>
            <a:off x="457200" y="6421438"/>
            <a:ext cx="2133600" cy="365125"/>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000">
                <a:solidFill>
                  <a:srgbClr val="9B9A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76" name="Shape 76"/>
          <p:cNvSpPr txBox="1"/>
          <p:nvPr>
            <p:ph idx="11" type="ftr"/>
          </p:nvPr>
        </p:nvSpPr>
        <p:spPr>
          <a:xfrm>
            <a:off x="3124200" y="6421438"/>
            <a:ext cx="2895600" cy="365125"/>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SzPts val="1400"/>
              <a:buNone/>
              <a:defRPr sz="1000">
                <a:solidFill>
                  <a:srgbClr val="9B9A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77" name="Shape 77"/>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sz="1000">
                <a:solidFill>
                  <a:srgbClr val="9A9997"/>
                </a:solidFill>
                <a:latin typeface="Arial"/>
                <a:ea typeface="Arial"/>
                <a:cs typeface="Arial"/>
                <a:sym typeface="Arial"/>
              </a:defRPr>
            </a:lvl1pPr>
            <a:lvl2pPr indent="0" lvl="1" marL="0" marR="0" rtl="0" algn="r">
              <a:spcBef>
                <a:spcPts val="0"/>
              </a:spcBef>
              <a:spcAft>
                <a:spcPts val="0"/>
              </a:spcAft>
              <a:buNone/>
              <a:defRPr sz="1000">
                <a:solidFill>
                  <a:srgbClr val="9A9997"/>
                </a:solidFill>
                <a:latin typeface="Arial"/>
                <a:ea typeface="Arial"/>
                <a:cs typeface="Arial"/>
                <a:sym typeface="Arial"/>
              </a:defRPr>
            </a:lvl2pPr>
            <a:lvl3pPr indent="0" lvl="2" marL="0" marR="0" rtl="0" algn="r">
              <a:spcBef>
                <a:spcPts val="0"/>
              </a:spcBef>
              <a:spcAft>
                <a:spcPts val="0"/>
              </a:spcAft>
              <a:buNone/>
              <a:defRPr sz="1000">
                <a:solidFill>
                  <a:srgbClr val="9A9997"/>
                </a:solidFill>
                <a:latin typeface="Arial"/>
                <a:ea typeface="Arial"/>
                <a:cs typeface="Arial"/>
                <a:sym typeface="Arial"/>
              </a:defRPr>
            </a:lvl3pPr>
            <a:lvl4pPr indent="0" lvl="3" marL="0" marR="0" rtl="0" algn="r">
              <a:spcBef>
                <a:spcPts val="0"/>
              </a:spcBef>
              <a:spcAft>
                <a:spcPts val="0"/>
              </a:spcAft>
              <a:buNone/>
              <a:defRPr sz="1000">
                <a:solidFill>
                  <a:srgbClr val="9A9997"/>
                </a:solidFill>
                <a:latin typeface="Arial"/>
                <a:ea typeface="Arial"/>
                <a:cs typeface="Arial"/>
                <a:sym typeface="Arial"/>
              </a:defRPr>
            </a:lvl4pPr>
            <a:lvl5pPr indent="0" lvl="4" marL="0" marR="0" rtl="0" algn="r">
              <a:spcBef>
                <a:spcPts val="0"/>
              </a:spcBef>
              <a:spcAft>
                <a:spcPts val="0"/>
              </a:spcAft>
              <a:buNone/>
              <a:defRPr sz="1000">
                <a:solidFill>
                  <a:srgbClr val="9A9997"/>
                </a:solidFill>
                <a:latin typeface="Arial"/>
                <a:ea typeface="Arial"/>
                <a:cs typeface="Arial"/>
                <a:sym typeface="Arial"/>
              </a:defRPr>
            </a:lvl5pPr>
            <a:lvl6pPr indent="0" lvl="5" marL="0" marR="0" rtl="0" algn="r">
              <a:spcBef>
                <a:spcPts val="0"/>
              </a:spcBef>
              <a:spcAft>
                <a:spcPts val="0"/>
              </a:spcAft>
              <a:buNone/>
              <a:defRPr sz="1000">
                <a:solidFill>
                  <a:srgbClr val="9A9997"/>
                </a:solidFill>
                <a:latin typeface="Arial"/>
                <a:ea typeface="Arial"/>
                <a:cs typeface="Arial"/>
                <a:sym typeface="Arial"/>
              </a:defRPr>
            </a:lvl6pPr>
            <a:lvl7pPr indent="0" lvl="6" marL="0" marR="0" rtl="0" algn="r">
              <a:spcBef>
                <a:spcPts val="0"/>
              </a:spcBef>
              <a:spcAft>
                <a:spcPts val="0"/>
              </a:spcAft>
              <a:buNone/>
              <a:defRPr sz="1000">
                <a:solidFill>
                  <a:srgbClr val="9A9997"/>
                </a:solidFill>
                <a:latin typeface="Arial"/>
                <a:ea typeface="Arial"/>
                <a:cs typeface="Arial"/>
                <a:sym typeface="Arial"/>
              </a:defRPr>
            </a:lvl7pPr>
            <a:lvl8pPr indent="0" lvl="7" marL="0" marR="0" rtl="0" algn="r">
              <a:spcBef>
                <a:spcPts val="0"/>
              </a:spcBef>
              <a:spcAft>
                <a:spcPts val="0"/>
              </a:spcAft>
              <a:buNone/>
              <a:defRPr sz="1000">
                <a:solidFill>
                  <a:srgbClr val="9A9997"/>
                </a:solidFill>
                <a:latin typeface="Arial"/>
                <a:ea typeface="Arial"/>
                <a:cs typeface="Arial"/>
                <a:sym typeface="Arial"/>
              </a:defRPr>
            </a:lvl8pPr>
            <a:lvl9pPr indent="0" lvl="8" marL="0" marR="0" rtl="0" algn="r">
              <a:spcBef>
                <a:spcPts val="0"/>
              </a:spcBef>
              <a:spcAft>
                <a:spcPts val="0"/>
              </a:spcAft>
              <a:buNone/>
              <a:defRPr sz="1000">
                <a:solidFill>
                  <a:srgbClr val="9A9997"/>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9" name="Shape 9"/>
        <p:cNvGrpSpPr/>
        <p:nvPr/>
      </p:nvGrpSpPr>
      <p:grpSpPr>
        <a:xfrm>
          <a:off x="0" y="0"/>
          <a:ext cx="0" cy="0"/>
          <a:chOff x="0" y="0"/>
          <a:chExt cx="0" cy="0"/>
        </a:xfrm>
      </p:grpSpPr>
      <p:sp>
        <p:nvSpPr>
          <p:cNvPr id="10" name="Shape 10"/>
          <p:cNvSpPr/>
          <p:nvPr/>
        </p:nvSpPr>
        <p:spPr>
          <a:xfrm>
            <a:off x="0" y="4751388"/>
            <a:ext cx="9144000" cy="2112962"/>
          </a:xfrm>
          <a:custGeom>
            <a:pathLst>
              <a:path extrusionOk="0" h="120000" w="120000">
                <a:moveTo>
                  <a:pt x="0" y="96108"/>
                </a:moveTo>
                <a:lnTo>
                  <a:pt x="0" y="119999"/>
                </a:lnTo>
                <a:lnTo>
                  <a:pt x="120000" y="119999"/>
                </a:lnTo>
                <a:lnTo>
                  <a:pt x="120000" y="0"/>
                </a:lnTo>
                <a:cubicBezTo>
                  <a:pt x="67083" y="108730"/>
                  <a:pt x="46875" y="103320"/>
                  <a:pt x="0" y="96108"/>
                </a:cubicBezTo>
                <a:close/>
              </a:path>
            </a:pathLst>
          </a:custGeom>
          <a:solidFill>
            <a:srgbClr val="7B7B7B">
              <a:alpha val="44705"/>
            </a:srgbClr>
          </a:solidFill>
          <a:ln>
            <a:noFill/>
          </a:ln>
          <a:effectLst>
            <a:outerShdw blurRad="50800" rotWithShape="0" algn="ctr" dir="16200000" dist="4445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 name="Shape 11"/>
          <p:cNvSpPr/>
          <p:nvPr/>
        </p:nvSpPr>
        <p:spPr>
          <a:xfrm>
            <a:off x="7315200" y="0"/>
            <a:ext cx="1828800" cy="6858000"/>
          </a:xfrm>
          <a:custGeom>
            <a:pathLst>
              <a:path extrusionOk="0" h="120000" w="120000">
                <a:moveTo>
                  <a:pt x="120000" y="249"/>
                </a:moveTo>
                <a:lnTo>
                  <a:pt x="120000" y="120000"/>
                </a:lnTo>
                <a:lnTo>
                  <a:pt x="12789" y="119944"/>
                </a:lnTo>
                <a:cubicBezTo>
                  <a:pt x="80752" y="99071"/>
                  <a:pt x="130532" y="48066"/>
                  <a:pt x="0" y="0"/>
                </a:cubicBezTo>
                <a:lnTo>
                  <a:pt x="120000" y="249"/>
                </a:lnTo>
                <a:close/>
              </a:path>
            </a:pathLst>
          </a:custGeom>
          <a:solidFill>
            <a:srgbClr val="5A5A5A">
              <a:alpha val="40000"/>
            </a:srgbClr>
          </a:solidFill>
          <a:ln>
            <a:noFill/>
          </a:ln>
          <a:effectLst>
            <a:outerShdw blurRad="50800" rotWithShape="0" algn="ctr" dir="10800000" dist="50800">
              <a:srgbClr val="000000">
                <a:alpha val="4470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 name="Shape 12"/>
          <p:cNvSpPr txBox="1"/>
          <p:nvPr>
            <p:ph type="title"/>
          </p:nvPr>
        </p:nvSpPr>
        <p:spPr>
          <a:xfrm>
            <a:off x="457200" y="274638"/>
            <a:ext cx="7467600" cy="11430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1pPr>
            <a:lvl2pPr indent="0" lvl="1"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2pPr>
            <a:lvl3pPr indent="0" lvl="2"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3pPr>
            <a:lvl4pPr indent="0" lvl="3"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4pPr>
            <a:lvl5pPr indent="0" lvl="4" marL="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5pPr>
            <a:lvl6pPr indent="0" lvl="5" marL="4572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6pPr>
            <a:lvl7pPr indent="0" lvl="6" marL="9144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7pPr>
            <a:lvl8pPr indent="0" lvl="7" marL="13716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8pPr>
            <a:lvl9pPr indent="0" lvl="8" marL="1828800" marR="0" rtl="0" algn="l">
              <a:spcBef>
                <a:spcPts val="0"/>
              </a:spcBef>
              <a:spcAft>
                <a:spcPts val="0"/>
              </a:spcAft>
              <a:buSzPts val="1400"/>
              <a:buNone/>
              <a:defRPr b="0" i="0" sz="4600" u="none" cap="none" strike="noStrike">
                <a:solidFill>
                  <a:schemeClr val="lt1"/>
                </a:solidFill>
                <a:latin typeface="Source Sans Pro"/>
                <a:ea typeface="Source Sans Pro"/>
                <a:cs typeface="Source Sans Pro"/>
                <a:sym typeface="Source Sans Pro"/>
              </a:defRPr>
            </a:lvl9pPr>
          </a:lstStyle>
          <a:p/>
        </p:txBody>
      </p:sp>
      <p:sp>
        <p:nvSpPr>
          <p:cNvPr id="13" name="Shape 13"/>
          <p:cNvSpPr txBox="1"/>
          <p:nvPr>
            <p:ph idx="1" type="body"/>
          </p:nvPr>
        </p:nvSpPr>
        <p:spPr>
          <a:xfrm>
            <a:off x="457200" y="1600200"/>
            <a:ext cx="7467600" cy="4525963"/>
          </a:xfrm>
          <a:prstGeom prst="rect">
            <a:avLst/>
          </a:prstGeom>
          <a:noFill/>
          <a:ln>
            <a:noFill/>
          </a:ln>
        </p:spPr>
        <p:txBody>
          <a:bodyPr anchorCtr="0" anchor="t" bIns="91425" lIns="91425" spcFirstLastPara="1" rIns="91425" wrap="square" tIns="91425"/>
          <a:lstStyle>
            <a:lvl1pPr indent="-381000" lvl="0" marL="457200" marR="0" rtl="0" algn="l">
              <a:spcBef>
                <a:spcPts val="600"/>
              </a:spcBef>
              <a:spcAft>
                <a:spcPts val="0"/>
              </a:spcAft>
              <a:buClr>
                <a:schemeClr val="accent1"/>
              </a:buClr>
              <a:buSzPts val="2400"/>
              <a:buFont typeface="Noto Sans Symbols"/>
              <a:buChar char="⦿"/>
              <a:defRPr b="0" i="0" sz="3000" u="none" cap="none" strike="noStrike">
                <a:solidFill>
                  <a:schemeClr val="lt1"/>
                </a:solidFill>
                <a:latin typeface="Arial"/>
                <a:ea typeface="Arial"/>
                <a:cs typeface="Arial"/>
                <a:sym typeface="Arial"/>
              </a:defRPr>
            </a:lvl1pPr>
            <a:lvl2pPr indent="-377190" lvl="1" marL="914400" marR="0" rtl="0" algn="l">
              <a:spcBef>
                <a:spcPts val="520"/>
              </a:spcBef>
              <a:spcAft>
                <a:spcPts val="0"/>
              </a:spcAft>
              <a:buClr>
                <a:schemeClr val="accent1"/>
              </a:buClr>
              <a:buSzPts val="2340"/>
              <a:buFont typeface="Noto Sans Symbols"/>
              <a:buChar char="●"/>
              <a:defRPr b="0" i="0" sz="2600" u="none" cap="none" strike="noStrike">
                <a:solidFill>
                  <a:schemeClr val="lt1"/>
                </a:solidFill>
                <a:latin typeface="Arial"/>
                <a:ea typeface="Arial"/>
                <a:cs typeface="Arial"/>
                <a:sym typeface="Arial"/>
              </a:defRPr>
            </a:lvl2pPr>
            <a:lvl3pPr indent="-358139" lvl="2" marL="1371600" marR="0" rtl="0" algn="l">
              <a:spcBef>
                <a:spcPts val="480"/>
              </a:spcBef>
              <a:spcAft>
                <a:spcPts val="0"/>
              </a:spcAft>
              <a:buClr>
                <a:schemeClr val="accent2"/>
              </a:buClr>
              <a:buSzPts val="2040"/>
              <a:buFont typeface="Arial"/>
              <a:buChar char="○"/>
              <a:defRPr b="0" i="0" sz="2400" u="none" cap="none" strike="noStrike">
                <a:solidFill>
                  <a:schemeClr val="lt1"/>
                </a:solidFill>
                <a:latin typeface="Arial"/>
                <a:ea typeface="Arial"/>
                <a:cs typeface="Arial"/>
                <a:sym typeface="Arial"/>
              </a:defRPr>
            </a:lvl3pPr>
            <a:lvl4pPr indent="-342900" lvl="3" marL="1828800" marR="0" rtl="0" algn="l">
              <a:spcBef>
                <a:spcPts val="400"/>
              </a:spcBef>
              <a:spcAft>
                <a:spcPts val="0"/>
              </a:spcAft>
              <a:buClr>
                <a:srgbClr val="8D89A4"/>
              </a:buClr>
              <a:buSzPts val="1800"/>
              <a:buFont typeface="Noto Sans Symbols"/>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rgbClr val="748560"/>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14" name="Shape 14"/>
          <p:cNvSpPr txBox="1"/>
          <p:nvPr>
            <p:ph idx="10" type="dt"/>
          </p:nvPr>
        </p:nvSpPr>
        <p:spPr>
          <a:xfrm>
            <a:off x="457200" y="6421438"/>
            <a:ext cx="2133600" cy="365125"/>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000" u="none" cap="none" strike="noStrike">
                <a:solidFill>
                  <a:srgbClr val="9B9A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5" name="Shape 15"/>
          <p:cNvSpPr txBox="1"/>
          <p:nvPr>
            <p:ph idx="11" type="ftr"/>
          </p:nvPr>
        </p:nvSpPr>
        <p:spPr>
          <a:xfrm>
            <a:off x="3124200" y="6421438"/>
            <a:ext cx="2895600" cy="365125"/>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SzPts val="1400"/>
              <a:buNone/>
              <a:defRPr b="0" i="0" sz="1000" u="none" cap="none" strike="noStrike">
                <a:solidFill>
                  <a:srgbClr val="9B9A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6" name="Shape 16"/>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b="0" i="0" sz="1000" u="none" cap="none" strike="noStrike">
                <a:solidFill>
                  <a:srgbClr val="9A9997"/>
                </a:solidFill>
                <a:latin typeface="Arial"/>
                <a:ea typeface="Arial"/>
                <a:cs typeface="Arial"/>
                <a:sym typeface="Arial"/>
              </a:defRPr>
            </a:lvl1pPr>
            <a:lvl2pPr indent="0" lvl="1" marL="0" marR="0" rtl="0" algn="r">
              <a:spcBef>
                <a:spcPts val="0"/>
              </a:spcBef>
              <a:spcAft>
                <a:spcPts val="0"/>
              </a:spcAft>
              <a:buNone/>
              <a:defRPr b="0" i="0" sz="1000" u="none" cap="none" strike="noStrike">
                <a:solidFill>
                  <a:srgbClr val="9A9997"/>
                </a:solidFill>
                <a:latin typeface="Arial"/>
                <a:ea typeface="Arial"/>
                <a:cs typeface="Arial"/>
                <a:sym typeface="Arial"/>
              </a:defRPr>
            </a:lvl2pPr>
            <a:lvl3pPr indent="0" lvl="2" marL="0" marR="0" rtl="0" algn="r">
              <a:spcBef>
                <a:spcPts val="0"/>
              </a:spcBef>
              <a:spcAft>
                <a:spcPts val="0"/>
              </a:spcAft>
              <a:buNone/>
              <a:defRPr b="0" i="0" sz="1000" u="none" cap="none" strike="noStrike">
                <a:solidFill>
                  <a:srgbClr val="9A9997"/>
                </a:solidFill>
                <a:latin typeface="Arial"/>
                <a:ea typeface="Arial"/>
                <a:cs typeface="Arial"/>
                <a:sym typeface="Arial"/>
              </a:defRPr>
            </a:lvl3pPr>
            <a:lvl4pPr indent="0" lvl="3" marL="0" marR="0" rtl="0" algn="r">
              <a:spcBef>
                <a:spcPts val="0"/>
              </a:spcBef>
              <a:spcAft>
                <a:spcPts val="0"/>
              </a:spcAft>
              <a:buNone/>
              <a:defRPr b="0" i="0" sz="1000" u="none" cap="none" strike="noStrike">
                <a:solidFill>
                  <a:srgbClr val="9A9997"/>
                </a:solidFill>
                <a:latin typeface="Arial"/>
                <a:ea typeface="Arial"/>
                <a:cs typeface="Arial"/>
                <a:sym typeface="Arial"/>
              </a:defRPr>
            </a:lvl4pPr>
            <a:lvl5pPr indent="0" lvl="4" marL="0" marR="0" rtl="0" algn="r">
              <a:spcBef>
                <a:spcPts val="0"/>
              </a:spcBef>
              <a:spcAft>
                <a:spcPts val="0"/>
              </a:spcAft>
              <a:buNone/>
              <a:defRPr b="0" i="0" sz="1000" u="none" cap="none" strike="noStrike">
                <a:solidFill>
                  <a:srgbClr val="9A9997"/>
                </a:solidFill>
                <a:latin typeface="Arial"/>
                <a:ea typeface="Arial"/>
                <a:cs typeface="Arial"/>
                <a:sym typeface="Arial"/>
              </a:defRPr>
            </a:lvl5pPr>
            <a:lvl6pPr indent="0" lvl="5" marL="0" marR="0" rtl="0" algn="r">
              <a:spcBef>
                <a:spcPts val="0"/>
              </a:spcBef>
              <a:spcAft>
                <a:spcPts val="0"/>
              </a:spcAft>
              <a:buNone/>
              <a:defRPr b="0" i="0" sz="1000" u="none" cap="none" strike="noStrike">
                <a:solidFill>
                  <a:srgbClr val="9A9997"/>
                </a:solidFill>
                <a:latin typeface="Arial"/>
                <a:ea typeface="Arial"/>
                <a:cs typeface="Arial"/>
                <a:sym typeface="Arial"/>
              </a:defRPr>
            </a:lvl6pPr>
            <a:lvl7pPr indent="0" lvl="6" marL="0" marR="0" rtl="0" algn="r">
              <a:spcBef>
                <a:spcPts val="0"/>
              </a:spcBef>
              <a:spcAft>
                <a:spcPts val="0"/>
              </a:spcAft>
              <a:buNone/>
              <a:defRPr b="0" i="0" sz="1000" u="none" cap="none" strike="noStrike">
                <a:solidFill>
                  <a:srgbClr val="9A9997"/>
                </a:solidFill>
                <a:latin typeface="Arial"/>
                <a:ea typeface="Arial"/>
                <a:cs typeface="Arial"/>
                <a:sym typeface="Arial"/>
              </a:defRPr>
            </a:lvl7pPr>
            <a:lvl8pPr indent="0" lvl="7" marL="0" marR="0" rtl="0" algn="r">
              <a:spcBef>
                <a:spcPts val="0"/>
              </a:spcBef>
              <a:spcAft>
                <a:spcPts val="0"/>
              </a:spcAft>
              <a:buNone/>
              <a:defRPr b="0" i="0" sz="1000" u="none" cap="none" strike="noStrike">
                <a:solidFill>
                  <a:srgbClr val="9A9997"/>
                </a:solidFill>
                <a:latin typeface="Arial"/>
                <a:ea typeface="Arial"/>
                <a:cs typeface="Arial"/>
                <a:sym typeface="Arial"/>
              </a:defRPr>
            </a:lvl8pPr>
            <a:lvl9pPr indent="0" lvl="8" marL="0" marR="0" rtl="0" algn="r">
              <a:spcBef>
                <a:spcPts val="0"/>
              </a:spcBef>
              <a:spcAft>
                <a:spcPts val="0"/>
              </a:spcAft>
              <a:buNone/>
              <a:defRPr b="0" i="0" sz="1000" u="none" cap="none" strike="noStrike">
                <a:solidFill>
                  <a:srgbClr val="9A9997"/>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8.png"/><Relationship Id="rId6"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g"/><Relationship Id="rId4" Type="http://schemas.openxmlformats.org/officeDocument/2006/relationships/hyperlink" Target="http://www.google.com/imgres?imgurl=http://3.bp.blogspot.com/-8a0Ch3uMsWs/ULaEk67pceI/AAAAAAAAAOU/nJ2UbmutfpE/s1600/GirlFacePainting.jpg&amp;imgrefurl=http://smartstartofmecklenburg.blogspot.com/2012/11/toy-suggestions-for-different-ages.html&amp;usg=__pitIacUBA3k_gyexECBlox7NmbM=&amp;h=1050&amp;w=1021&amp;sz=156&amp;hl=en&amp;start=44&amp;zoom=1&amp;tbnid=jyNOyEUA3eZYDM:&amp;tbnh=150&amp;tbnw=146&amp;ei=ibokUdrnKY_69gSbyoHwBA&amp;prev=/search?q=toddlers+with+toys&amp;start=40&amp;hl=en&amp;sa=N&amp;gbv=2&amp;tbm=isch&amp;itbs=1&amp;sa=X&amp;ved=0CDAQrQMwAzgo" TargetMode="External"/><Relationship Id="rId5"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google.com/imgres?imgurl=http://us.123rf.com/400wm/400/400/hohotun4ik/hohotun4ik1111/hohotun4ik111100006/11252024-one-year-old-babies-enjoy-playing-with-toys-studio-shot.jpg&amp;imgrefurl=http://www.123rf.com/photo_11252024_one-year-old-babies-enjoy-playing-with-toys-studio-shot.html&amp;usg=__VPpHgIX9aNNtC4qpPqAfXjxfjOc=&amp;h=801&amp;w=1200&amp;sz=157&amp;hl=en&amp;start=12&amp;zoom=1&amp;tbnid=4fFWzqqJI9g_bM:&amp;tbnh=100&amp;tbnw=150&amp;ei=0rYkUd3LBKv9iQLD-4HwCA&amp;prev=/search?q=toys&amp;hl=en&amp;sa=N&amp;gbv=2&amp;tbm=isch&amp;itbs=1&amp;sa=X&amp;ved=0CEAQrQMwCw" TargetMode="External"/><Relationship Id="rId4" Type="http://schemas.openxmlformats.org/officeDocument/2006/relationships/image" Target="../media/image26.jpg"/><Relationship Id="rId10" Type="http://schemas.openxmlformats.org/officeDocument/2006/relationships/image" Target="../media/image27.jpg"/><Relationship Id="rId9" Type="http://schemas.openxmlformats.org/officeDocument/2006/relationships/hyperlink" Target="http://www.google.com/imgres?imgurl=http://www.grandparents.com/images/data/ARTICLE_PHOTO/photo/000/077/77647-1.JPG&amp;imgrefurl=http://www.grandparents.com/archive/top-10-water-toys&amp;usg=__FT-BL8h1nymuiuYhfSFbNpAlPIk=&amp;h=320&amp;w=320&amp;sz=36&amp;hl=en&amp;start=47&amp;zoom=1&amp;tbnid=looLWImx0TbEVM:&amp;tbnh=118&amp;tbnw=118&amp;ei=hrwkUe_LJZTM9ATMkoHwCw&amp;prev=/search?q=toddlers+playing+outside&amp;start=40&amp;hl=en&amp;sa=N&amp;gbv=2&amp;tbm=isch&amp;itbs=1&amp;sa=X&amp;ved=0CDYQrQMwBjgo" TargetMode="External"/><Relationship Id="rId5" Type="http://schemas.openxmlformats.org/officeDocument/2006/relationships/hyperlink" Target="http://www.google.com/imgres?imgurl=http://s2.thingpic.com/images/HR/Yu4cpR4ogtpm6CTGN4Ve.jpeg&amp;imgrefurl=http://babycare.hoopos.com/5-dummy-electronics-toys-to-pacify-your-kid/&amp;usg=__MPkKjt4NuG5QpYz68sYWBR426bY=&amp;h=940&amp;w=1280&amp;sz=274&amp;hl=en&amp;start=225&amp;zoom=1&amp;tbnid=zQ4EFkHFyHpBpM:&amp;tbnh=110&amp;tbnw=150&amp;ei=lLckUcGUM-mUjALarID4Aw&amp;prev=/search?q=toddlers+with+electronic+toys&amp;start=220&amp;hl=en&amp;sa=N&amp;gbv=2&amp;tbm=isch&amp;itbs=1&amp;sa=X&amp;ved=0CDIQrQMwBDjcAQ" TargetMode="External"/><Relationship Id="rId6" Type="http://schemas.openxmlformats.org/officeDocument/2006/relationships/image" Target="../media/image23.jpg"/><Relationship Id="rId7" Type="http://schemas.openxmlformats.org/officeDocument/2006/relationships/hyperlink" Target="http://www.google.com/imgres?imgurl=http://cdn.blogs.babble.com/toddler-times/files/toddler-in-hospital/04.gif&amp;imgrefurl=http://blogs.babble.com/toddler-times/2012/05/25/9-tips-for-surviving-your-toddlers-hospital-stay/&amp;usg=__MaENk49gTCzmuFrf_caYPkc0eWY=&amp;h=432&amp;w=344&amp;sz=74&amp;hl=en&amp;start=77&amp;zoom=1&amp;tbnid=BeoaKe7s1fEl3M:&amp;tbnh=126&amp;tbnw=100&amp;ei=kLkkUezVG4LU9ASbqYFQ&amp;prev=/search?q=toddlers+with+electronic+toys&amp;start=60&amp;hl=en&amp;sa=N&amp;gbv=2&amp;tbm=isch&amp;itbs=1&amp;sa=X&amp;ved=0CEoQrQMwEDg8" TargetMode="External"/><Relationship Id="rId8"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sensory-processing-disorder.com/fine-motor-development-chart.html" TargetMode="External"/><Relationship Id="rId4" Type="http://schemas.openxmlformats.org/officeDocument/2006/relationships/hyperlink" Target="http://www.sensory-processing-disorder.com/fine-motor-development-chart.html" TargetMode="External"/><Relationship Id="rId11" Type="http://schemas.openxmlformats.org/officeDocument/2006/relationships/image" Target="../media/image25.jpg"/><Relationship Id="rId10" Type="http://schemas.openxmlformats.org/officeDocument/2006/relationships/hyperlink" Target="http://www.themotorstory.com/" TargetMode="External"/><Relationship Id="rId9" Type="http://schemas.openxmlformats.org/officeDocument/2006/relationships/hyperlink" Target="http://www.ctserc.org/" TargetMode="External"/><Relationship Id="rId5" Type="http://schemas.openxmlformats.org/officeDocument/2006/relationships/hyperlink" Target="http://www.pinterest.com/" TargetMode="External"/><Relationship Id="rId6" Type="http://schemas.openxmlformats.org/officeDocument/2006/relationships/hyperlink" Target="http://m.pinterest.com/hollybeth214/" TargetMode="External"/><Relationship Id="rId7" Type="http://schemas.openxmlformats.org/officeDocument/2006/relationships/hyperlink" Target="http://www.themotorstory.com/" TargetMode="External"/><Relationship Id="rId8" Type="http://schemas.openxmlformats.org/officeDocument/2006/relationships/hyperlink" Target="http://www.themotorstor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6.png"/><Relationship Id="rId11" Type="http://schemas.openxmlformats.org/officeDocument/2006/relationships/image" Target="../media/image5.jpg"/><Relationship Id="rId10" Type="http://schemas.openxmlformats.org/officeDocument/2006/relationships/hyperlink" Target="https://www.google.com/url?q=http://www.geekosystem.com/motor-coordination-worse-in-sedentary-children/&amp;sa=U&amp;ei=Ps5dU-6GOoiHyATd4oGwDA&amp;ved=0CDwQ9QEwBzgU&amp;usg=AFQjCNGzJb71XTR71M_UmzrH8vzM8Rbamg" TargetMode="External"/><Relationship Id="rId9" Type="http://schemas.openxmlformats.org/officeDocument/2006/relationships/image" Target="../media/image7.jpg"/><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6.png"/><Relationship Id="rId8" Type="http://schemas.openxmlformats.org/officeDocument/2006/relationships/hyperlink" Target="https://www.google.com/url?q=http://footage.shutterstock.com/clip-1871593-stock-footage-boy-playing-video-games-on-couch.html&amp;sa=U&amp;ei=J81dU-O1C4yfyASkjoKwAg&amp;ved=0CEgQ9QEwDQ&amp;usg=AFQjCNG1qMLHGYmci1OsLDEALachOJM0IQ"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8.png"/><Relationship Id="rId4" Type="http://schemas.openxmlformats.org/officeDocument/2006/relationships/hyperlink" Target="http://www.google.com/imgres?imgurl=http://media.tumblr.com/tumblr_m693cyTLv61qcwbkh.jpg&amp;imgrefurl=http://mindfulmovement.tumblr.com/&amp;usg=__fLhsdKYjgTVsv1FHECDgNF6_W3M=&amp;h=364&amp;w=400&amp;sz=19&amp;hl=en&amp;start=13&amp;zoom=1&amp;tbnid=HFC6l-lHWj4UvM:&amp;tbnh=113&amp;tbnw=124&amp;ei=CYchUdOBJef7ygHmkIH4Cg&amp;prev=/search?q=toddler+w+sitting&amp;hl=en&amp;gbv=2&amp;tbm=isch&amp;itbs=1&amp;sa=X&amp;ved=0CEIQrQMwDA" TargetMode="External"/><Relationship Id="rId5" Type="http://schemas.openxmlformats.org/officeDocument/2006/relationships/image" Target="../media/image14.jpg"/><Relationship Id="rId6" Type="http://schemas.openxmlformats.org/officeDocument/2006/relationships/hyperlink" Target="http://www.google.com/imgres?imgurl=http://www.colourbox.com/preview/2705099-400941-a-child-sitting-at-a-desk-with-homework-or-schoolwork.jpg&amp;imgrefurl=http://www.colourbox.com/image/a-child-sitting-at-a-desk-with-homework-or-schoolwork-image-2705099&amp;usg=__-fG3gQckGXqqbgNo_X6Jau3fIwQ=&amp;h=480&amp;w=328&amp;sz=58&amp;hl=en&amp;start=19&amp;zoom=1&amp;tbnid=8tooZO9T3ifqyM:&amp;tbnh=129&amp;tbnw=88&amp;ei=ZYkhUea4JIrXygGD8oDoDg&amp;prev=/search?q=child+sitting+at+desk&amp;hl=en&amp;sa=X&amp;gbv=2&amp;tbm=isch&amp;itbs=1&amp;sa=X&amp;ved=0CE4QrQMwEg" TargetMode="External"/><Relationship Id="rId7"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0" i="0" lang="en-US" sz="1000" u="none" cap="none" strike="noStrike">
                <a:solidFill>
                  <a:srgbClr val="9A9997"/>
                </a:solidFill>
                <a:latin typeface="Arial"/>
                <a:ea typeface="Arial"/>
                <a:cs typeface="Arial"/>
                <a:sym typeface="Arial"/>
              </a:rPr>
              <a:t>‹#›</a:t>
            </a:fld>
            <a:endParaRPr b="0" i="0" sz="1000" u="none" cap="none" strike="noStrike">
              <a:solidFill>
                <a:srgbClr val="9A9997"/>
              </a:solidFill>
              <a:latin typeface="Arial"/>
              <a:ea typeface="Arial"/>
              <a:cs typeface="Arial"/>
              <a:sym typeface="Arial"/>
            </a:endParaRPr>
          </a:p>
        </p:txBody>
      </p:sp>
      <p:sp>
        <p:nvSpPr>
          <p:cNvPr id="95" name="Shape 95"/>
          <p:cNvSpPr txBox="1"/>
          <p:nvPr>
            <p:ph idx="1" type="subTitle"/>
          </p:nvPr>
        </p:nvSpPr>
        <p:spPr>
          <a:xfrm>
            <a:off x="2854325" y="4349750"/>
            <a:ext cx="4613275" cy="1060450"/>
          </a:xfrm>
          <a:prstGeom prst="rect">
            <a:avLst/>
          </a:prstGeom>
          <a:noFill/>
          <a:ln>
            <a:noFill/>
          </a:ln>
        </p:spPr>
        <p:txBody>
          <a:bodyPr anchorCtr="0" anchor="b" bIns="0" lIns="91425" spcFirstLastPara="1" rIns="45700" wrap="square" tIns="0">
            <a:noAutofit/>
          </a:bodyPr>
          <a:lstStyle/>
          <a:p>
            <a:pPr indent="0" lvl="0" marL="0" marR="0" rtl="0" algn="r">
              <a:spcBef>
                <a:spcPts val="0"/>
              </a:spcBef>
              <a:spcAft>
                <a:spcPts val="0"/>
              </a:spcAft>
              <a:buClr>
                <a:schemeClr val="accent1"/>
              </a:buClr>
              <a:buFont typeface="Noto Sans Symbols"/>
              <a:buNone/>
            </a:pPr>
            <a:r>
              <a:rPr b="0" i="0" lang="en-US" sz="1800" u="none" cap="none" strike="noStrike">
                <a:solidFill>
                  <a:schemeClr val="lt1"/>
                </a:solidFill>
                <a:latin typeface="Comic Sans MS"/>
                <a:ea typeface="Comic Sans MS"/>
                <a:cs typeface="Comic Sans MS"/>
                <a:sym typeface="Comic Sans MS"/>
              </a:rPr>
              <a:t>Presented by:</a:t>
            </a:r>
            <a:endParaRPr/>
          </a:p>
          <a:p>
            <a:pPr indent="0" lvl="0" marL="0" marR="0" rtl="0" algn="r">
              <a:spcBef>
                <a:spcPts val="360"/>
              </a:spcBef>
              <a:spcAft>
                <a:spcPts val="0"/>
              </a:spcAft>
              <a:buClr>
                <a:schemeClr val="accent1"/>
              </a:buClr>
              <a:buFont typeface="Noto Sans Symbols"/>
              <a:buNone/>
            </a:pPr>
            <a:r>
              <a:rPr b="0" i="0" lang="en-US" sz="1800" u="none" cap="none" strike="noStrike">
                <a:solidFill>
                  <a:schemeClr val="lt1"/>
                </a:solidFill>
                <a:latin typeface="Comic Sans MS"/>
                <a:ea typeface="Comic Sans MS"/>
                <a:cs typeface="Comic Sans MS"/>
                <a:sym typeface="Comic Sans MS"/>
              </a:rPr>
              <a:t>Susan Spatafore, Occupational Therapist</a:t>
            </a:r>
            <a:endParaRPr/>
          </a:p>
          <a:p>
            <a:pPr indent="0" lvl="0" marL="0" marR="0" rtl="0" algn="r">
              <a:spcBef>
                <a:spcPts val="360"/>
              </a:spcBef>
              <a:spcAft>
                <a:spcPts val="0"/>
              </a:spcAft>
              <a:buClr>
                <a:schemeClr val="accent1"/>
              </a:buClr>
              <a:buFont typeface="Noto Sans Symbols"/>
              <a:buNone/>
            </a:pPr>
            <a:r>
              <a:rPr b="0" i="0" lang="en-US" sz="1800" u="none" cap="none" strike="noStrike">
                <a:solidFill>
                  <a:schemeClr val="lt1"/>
                </a:solidFill>
                <a:latin typeface="Comic Sans MS"/>
                <a:ea typeface="Comic Sans MS"/>
                <a:cs typeface="Comic Sans MS"/>
                <a:sym typeface="Comic Sans MS"/>
              </a:rPr>
              <a:t>Diane Snow, Physical Therapist</a:t>
            </a:r>
            <a:endParaRPr/>
          </a:p>
        </p:txBody>
      </p:sp>
      <p:sp>
        <p:nvSpPr>
          <p:cNvPr id="96" name="Shape 96"/>
          <p:cNvSpPr txBox="1"/>
          <p:nvPr>
            <p:ph type="ctrTitle"/>
          </p:nvPr>
        </p:nvSpPr>
        <p:spPr>
          <a:xfrm>
            <a:off x="685800" y="990600"/>
            <a:ext cx="8001000" cy="30480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i="0" lang="en-US" sz="4600" u="none" cap="none" strike="noStrike">
                <a:solidFill>
                  <a:srgbClr val="9FD4E6"/>
                </a:solidFill>
                <a:latin typeface="Source Sans Pro"/>
                <a:ea typeface="Source Sans Pro"/>
                <a:cs typeface="Source Sans Pro"/>
                <a:sym typeface="Source Sans Pro"/>
              </a:rPr>
              <a:t>GETTING READY FOR KINDERGARTEN:  </a:t>
            </a:r>
            <a:br>
              <a:rPr b="1" i="0" lang="en-US" sz="4600" u="none" cap="none" strike="noStrike">
                <a:solidFill>
                  <a:srgbClr val="9FD4E6"/>
                </a:solidFill>
                <a:latin typeface="Source Sans Pro"/>
                <a:ea typeface="Source Sans Pro"/>
                <a:cs typeface="Source Sans Pro"/>
                <a:sym typeface="Source Sans Pro"/>
              </a:rPr>
            </a:br>
            <a:r>
              <a:rPr b="1" i="0" lang="en-US" sz="4600" u="none" cap="none" strike="noStrike">
                <a:solidFill>
                  <a:srgbClr val="9FD4E6"/>
                </a:solidFill>
                <a:latin typeface="Source Sans Pro"/>
                <a:ea typeface="Source Sans Pro"/>
                <a:cs typeface="Source Sans Pro"/>
                <a:sym typeface="Source Sans Pro"/>
              </a:rPr>
              <a:t>MOTOR READINESS -</a:t>
            </a:r>
            <a:br>
              <a:rPr b="1" i="0" lang="en-US" sz="4600" u="none" cap="none" strike="noStrike">
                <a:solidFill>
                  <a:srgbClr val="9FD4E6"/>
                </a:solidFill>
                <a:latin typeface="Source Sans Pro"/>
                <a:ea typeface="Source Sans Pro"/>
                <a:cs typeface="Source Sans Pro"/>
                <a:sym typeface="Source Sans Pro"/>
              </a:rPr>
            </a:br>
            <a:r>
              <a:rPr b="1" i="0" lang="en-US" sz="3200" u="none" cap="none" strike="noStrike">
                <a:solidFill>
                  <a:srgbClr val="9FD4E6"/>
                </a:solidFill>
                <a:latin typeface="Source Sans Pro"/>
                <a:ea typeface="Source Sans Pro"/>
                <a:cs typeface="Source Sans Pro"/>
                <a:sym typeface="Source Sans Pro"/>
              </a:rPr>
              <a:t>It’s More Than Writing Their Name</a:t>
            </a:r>
            <a:endParaRPr b="1" i="0" sz="3200" u="none" cap="none" strike="noStrike">
              <a:solidFill>
                <a:srgbClr val="9FD4E6"/>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624041" y="381000"/>
            <a:ext cx="7899060" cy="1295400"/>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Comic Sans MS"/>
                <a:ea typeface="Comic Sans MS"/>
                <a:cs typeface="Comic Sans MS"/>
                <a:sym typeface="Comic Sans MS"/>
              </a:rPr>
              <a:t>Pre-Writing Grasp Patterns: </a:t>
            </a:r>
            <a:br>
              <a:rPr b="0" i="0" lang="en-US" sz="2400" u="none" cap="none" strike="noStrike">
                <a:solidFill>
                  <a:schemeClr val="lt1"/>
                </a:solidFill>
                <a:latin typeface="Comic Sans MS"/>
                <a:ea typeface="Comic Sans MS"/>
                <a:cs typeface="Comic Sans MS"/>
                <a:sym typeface="Comic Sans MS"/>
              </a:rPr>
            </a:br>
            <a:r>
              <a:rPr b="0" i="0" lang="en-US" sz="2000" u="none" cap="none" strike="noStrike">
                <a:solidFill>
                  <a:schemeClr val="lt1"/>
                </a:solidFill>
                <a:latin typeface="Comic Sans MS"/>
                <a:ea typeface="Comic Sans MS"/>
                <a:cs typeface="Comic Sans MS"/>
                <a:sym typeface="Comic Sans MS"/>
              </a:rPr>
              <a:t>Typical developmental grasp/holding patterns for writing and </a:t>
            </a:r>
            <a:br>
              <a:rPr b="0" i="0" lang="en-US" sz="2000" u="none" cap="none" strike="noStrike">
                <a:solidFill>
                  <a:schemeClr val="lt1"/>
                </a:solidFill>
                <a:latin typeface="Comic Sans MS"/>
                <a:ea typeface="Comic Sans MS"/>
                <a:cs typeface="Comic Sans MS"/>
                <a:sym typeface="Comic Sans MS"/>
              </a:rPr>
            </a:br>
            <a:r>
              <a:rPr b="0" i="0" lang="en-US" sz="2000" u="none" cap="none" strike="noStrike">
                <a:solidFill>
                  <a:schemeClr val="lt1"/>
                </a:solidFill>
                <a:latin typeface="Comic Sans MS"/>
                <a:ea typeface="Comic Sans MS"/>
                <a:cs typeface="Comic Sans MS"/>
                <a:sym typeface="Comic Sans MS"/>
              </a:rPr>
              <a:t>coloring tools.</a:t>
            </a:r>
            <a:endParaRPr b="0" i="0" sz="2000" u="none" cap="none" strike="noStrike">
              <a:solidFill>
                <a:schemeClr val="lt1"/>
              </a:solidFill>
              <a:latin typeface="Comic Sans MS"/>
              <a:ea typeface="Comic Sans MS"/>
              <a:cs typeface="Comic Sans MS"/>
              <a:sym typeface="Comic Sans MS"/>
            </a:endParaRPr>
          </a:p>
        </p:txBody>
      </p:sp>
      <p:sp>
        <p:nvSpPr>
          <p:cNvPr id="183" name="Shape 183"/>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en-US" sz="1000">
                <a:solidFill>
                  <a:srgbClr val="9A9997"/>
                </a:solidFill>
                <a:latin typeface="Arial"/>
                <a:ea typeface="Arial"/>
                <a:cs typeface="Arial"/>
                <a:sym typeface="Arial"/>
              </a:rPr>
              <a:t>‹#›</a:t>
            </a:fld>
            <a:endParaRPr sz="1000">
              <a:solidFill>
                <a:srgbClr val="9A9997"/>
              </a:solidFill>
              <a:latin typeface="Arial"/>
              <a:ea typeface="Arial"/>
              <a:cs typeface="Arial"/>
              <a:sym typeface="Arial"/>
            </a:endParaRPr>
          </a:p>
        </p:txBody>
      </p:sp>
      <p:pic>
        <p:nvPicPr>
          <p:cNvPr id="184" name="Shape 184"/>
          <p:cNvPicPr preferRelativeResize="0"/>
          <p:nvPr>
            <p:ph idx="1" type="body"/>
          </p:nvPr>
        </p:nvPicPr>
        <p:blipFill rotWithShape="1">
          <a:blip r:embed="rId3">
            <a:alphaModFix/>
          </a:blip>
          <a:srcRect b="0" l="0" r="0" t="0"/>
          <a:stretch/>
        </p:blipFill>
        <p:spPr>
          <a:xfrm>
            <a:off x="246184" y="2058390"/>
            <a:ext cx="1811216" cy="1207477"/>
          </a:xfrm>
          <a:prstGeom prst="rect">
            <a:avLst/>
          </a:prstGeom>
          <a:noFill/>
          <a:ln>
            <a:noFill/>
          </a:ln>
        </p:spPr>
      </p:pic>
      <p:pic>
        <p:nvPicPr>
          <p:cNvPr id="185" name="Shape 185"/>
          <p:cNvPicPr preferRelativeResize="0"/>
          <p:nvPr/>
        </p:nvPicPr>
        <p:blipFill rotWithShape="1">
          <a:blip r:embed="rId4">
            <a:alphaModFix/>
          </a:blip>
          <a:srcRect b="0" l="0" r="0" t="0"/>
          <a:stretch/>
        </p:blipFill>
        <p:spPr>
          <a:xfrm>
            <a:off x="2508738" y="2021474"/>
            <a:ext cx="1652954" cy="1101969"/>
          </a:xfrm>
          <a:prstGeom prst="rect">
            <a:avLst/>
          </a:prstGeom>
          <a:noFill/>
          <a:ln>
            <a:noFill/>
          </a:ln>
        </p:spPr>
      </p:pic>
      <p:pic>
        <p:nvPicPr>
          <p:cNvPr id="186" name="Shape 186"/>
          <p:cNvPicPr preferRelativeResize="0"/>
          <p:nvPr/>
        </p:nvPicPr>
        <p:blipFill rotWithShape="1">
          <a:blip r:embed="rId5">
            <a:alphaModFix/>
          </a:blip>
          <a:srcRect b="0" l="0" r="0" t="0"/>
          <a:stretch/>
        </p:blipFill>
        <p:spPr>
          <a:xfrm>
            <a:off x="4668715" y="2033197"/>
            <a:ext cx="1635369" cy="1090246"/>
          </a:xfrm>
          <a:prstGeom prst="rect">
            <a:avLst/>
          </a:prstGeom>
          <a:noFill/>
          <a:ln>
            <a:noFill/>
          </a:ln>
        </p:spPr>
      </p:pic>
      <p:sp>
        <p:nvSpPr>
          <p:cNvPr id="187" name="Shape 187"/>
          <p:cNvSpPr txBox="1"/>
          <p:nvPr/>
        </p:nvSpPr>
        <p:spPr>
          <a:xfrm>
            <a:off x="228600" y="3492775"/>
            <a:ext cx="1828800"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Gross </a:t>
            </a:r>
            <a:r>
              <a:rPr lang="en-US" sz="1400">
                <a:solidFill>
                  <a:schemeClr val="lt1"/>
                </a:solidFill>
                <a:latin typeface="Comic Sans MS"/>
                <a:ea typeface="Comic Sans MS"/>
                <a:cs typeface="Comic Sans MS"/>
                <a:sym typeface="Comic Sans MS"/>
              </a:rPr>
              <a:t>Grasp</a:t>
            </a:r>
            <a:r>
              <a:rPr lang="en-US" sz="1400">
                <a:solidFill>
                  <a:schemeClr val="lt1"/>
                </a:solidFill>
                <a:latin typeface="Arial"/>
                <a:ea typeface="Arial"/>
                <a:cs typeface="Arial"/>
                <a:sym typeface="Arial"/>
              </a:rPr>
              <a:t> Pattern</a:t>
            </a:r>
            <a:endParaRPr/>
          </a:p>
          <a:p>
            <a:pPr indent="0" lvl="0" marL="0" marR="0" rtl="0" algn="ctr">
              <a:spcBef>
                <a:spcPts val="0"/>
              </a:spcBef>
              <a:spcAft>
                <a:spcPts val="0"/>
              </a:spcAft>
              <a:buNone/>
            </a:pPr>
            <a:r>
              <a:rPr lang="en-US" sz="1400">
                <a:solidFill>
                  <a:schemeClr val="lt1"/>
                </a:solidFill>
                <a:latin typeface="Arial"/>
                <a:ea typeface="Arial"/>
                <a:cs typeface="Arial"/>
                <a:sym typeface="Arial"/>
              </a:rPr>
              <a:t>1-2 years old</a:t>
            </a:r>
            <a:endParaRPr sz="1400">
              <a:solidFill>
                <a:schemeClr val="lt1"/>
              </a:solidFill>
              <a:latin typeface="Arial"/>
              <a:ea typeface="Arial"/>
              <a:cs typeface="Arial"/>
              <a:sym typeface="Arial"/>
            </a:endParaRPr>
          </a:p>
        </p:txBody>
      </p:sp>
      <p:sp>
        <p:nvSpPr>
          <p:cNvPr id="188" name="Shape 188"/>
          <p:cNvSpPr txBox="1"/>
          <p:nvPr/>
        </p:nvSpPr>
        <p:spPr>
          <a:xfrm>
            <a:off x="2649415" y="3385053"/>
            <a:ext cx="1371600" cy="7386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Digital Pronate Grasp</a:t>
            </a:r>
            <a:endParaRPr/>
          </a:p>
          <a:p>
            <a:pPr indent="0" lvl="0" marL="0" marR="0" rtl="0" algn="ctr">
              <a:spcBef>
                <a:spcPts val="0"/>
              </a:spcBef>
              <a:spcAft>
                <a:spcPts val="0"/>
              </a:spcAft>
              <a:buNone/>
            </a:pPr>
            <a:r>
              <a:rPr lang="en-US" sz="1400">
                <a:solidFill>
                  <a:schemeClr val="lt1"/>
                </a:solidFill>
                <a:latin typeface="Arial"/>
                <a:ea typeface="Arial"/>
                <a:cs typeface="Arial"/>
                <a:sym typeface="Arial"/>
              </a:rPr>
              <a:t>2-3 years old</a:t>
            </a:r>
            <a:endParaRPr sz="1400">
              <a:solidFill>
                <a:schemeClr val="lt1"/>
              </a:solidFill>
              <a:latin typeface="Arial"/>
              <a:ea typeface="Arial"/>
              <a:cs typeface="Arial"/>
              <a:sym typeface="Arial"/>
            </a:endParaRPr>
          </a:p>
        </p:txBody>
      </p:sp>
      <p:sp>
        <p:nvSpPr>
          <p:cNvPr id="189" name="Shape 189"/>
          <p:cNvSpPr txBox="1"/>
          <p:nvPr/>
        </p:nvSpPr>
        <p:spPr>
          <a:xfrm>
            <a:off x="4876800" y="3231165"/>
            <a:ext cx="1219200"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Tripod Grasp</a:t>
            </a:r>
            <a:endParaRPr/>
          </a:p>
          <a:p>
            <a:pPr indent="0" lvl="0" marL="0" marR="0" rtl="0" algn="ctr">
              <a:spcBef>
                <a:spcPts val="0"/>
              </a:spcBef>
              <a:spcAft>
                <a:spcPts val="0"/>
              </a:spcAft>
              <a:buNone/>
            </a:pPr>
            <a:r>
              <a:rPr lang="en-US" sz="1400">
                <a:solidFill>
                  <a:schemeClr val="lt1"/>
                </a:solidFill>
                <a:latin typeface="Arial"/>
                <a:ea typeface="Arial"/>
                <a:cs typeface="Arial"/>
                <a:sym typeface="Arial"/>
              </a:rPr>
              <a:t>3-4 years old</a:t>
            </a:r>
            <a:endParaRPr sz="1400">
              <a:solidFill>
                <a:schemeClr val="lt1"/>
              </a:solidFill>
              <a:latin typeface="Arial"/>
              <a:ea typeface="Arial"/>
              <a:cs typeface="Arial"/>
              <a:sym typeface="Arial"/>
            </a:endParaRPr>
          </a:p>
        </p:txBody>
      </p:sp>
      <p:pic>
        <p:nvPicPr>
          <p:cNvPr id="190" name="Shape 190"/>
          <p:cNvPicPr preferRelativeResize="0"/>
          <p:nvPr/>
        </p:nvPicPr>
        <p:blipFill rotWithShape="1">
          <a:blip r:embed="rId6">
            <a:alphaModFix/>
          </a:blip>
          <a:srcRect b="0" l="0" r="0" t="0"/>
          <a:stretch/>
        </p:blipFill>
        <p:spPr>
          <a:xfrm>
            <a:off x="6992184" y="2088774"/>
            <a:ext cx="1530917" cy="1146710"/>
          </a:xfrm>
          <a:prstGeom prst="rect">
            <a:avLst/>
          </a:prstGeom>
          <a:noFill/>
          <a:ln>
            <a:noFill/>
          </a:ln>
        </p:spPr>
      </p:pic>
      <p:sp>
        <p:nvSpPr>
          <p:cNvPr id="191" name="Shape 191"/>
          <p:cNvSpPr txBox="1"/>
          <p:nvPr/>
        </p:nvSpPr>
        <p:spPr>
          <a:xfrm>
            <a:off x="7133201" y="3235484"/>
            <a:ext cx="1309654"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Skilled Tripod </a:t>
            </a:r>
            <a:endParaRPr/>
          </a:p>
          <a:p>
            <a:pPr indent="0" lvl="0" marL="0" marR="0" rtl="0" algn="ctr">
              <a:spcBef>
                <a:spcPts val="0"/>
              </a:spcBef>
              <a:spcAft>
                <a:spcPts val="0"/>
              </a:spcAft>
              <a:buNone/>
            </a:pPr>
            <a:r>
              <a:rPr lang="en-US" sz="1400">
                <a:solidFill>
                  <a:schemeClr val="lt1"/>
                </a:solidFill>
                <a:latin typeface="Arial"/>
                <a:ea typeface="Arial"/>
                <a:cs typeface="Arial"/>
                <a:sym typeface="Arial"/>
              </a:rPr>
              <a:t>Grasp</a:t>
            </a:r>
            <a:endParaRPr sz="1400">
              <a:solidFill>
                <a:schemeClr val="lt1"/>
              </a:solidFill>
              <a:latin typeface="Arial"/>
              <a:ea typeface="Arial"/>
              <a:cs typeface="Arial"/>
              <a:sym typeface="Arial"/>
            </a:endParaRPr>
          </a:p>
        </p:txBody>
      </p:sp>
      <p:sp>
        <p:nvSpPr>
          <p:cNvPr id="192" name="Shape 192"/>
          <p:cNvSpPr txBox="1"/>
          <p:nvPr/>
        </p:nvSpPr>
        <p:spPr>
          <a:xfrm>
            <a:off x="453154" y="4191000"/>
            <a:ext cx="7989701" cy="181588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Comic Sans MS"/>
                <a:ea typeface="Comic Sans MS"/>
                <a:cs typeface="Comic Sans MS"/>
                <a:sym typeface="Comic Sans MS"/>
              </a:rPr>
              <a:t>Fine Motor Skills involve how you hold things.  </a:t>
            </a:r>
            <a:endParaRPr/>
          </a:p>
          <a:p>
            <a:pPr indent="0" lvl="0" marL="0" marR="0" rtl="0" algn="l">
              <a:spcBef>
                <a:spcPts val="0"/>
              </a:spcBef>
              <a:spcAft>
                <a:spcPts val="0"/>
              </a:spcAft>
              <a:buNone/>
            </a:pPr>
            <a:r>
              <a:rPr lang="en-US" sz="1600">
                <a:solidFill>
                  <a:schemeClr val="lt1"/>
                </a:solidFill>
                <a:latin typeface="Comic Sans MS"/>
                <a:ea typeface="Comic Sans MS"/>
                <a:cs typeface="Comic Sans MS"/>
                <a:sym typeface="Comic Sans MS"/>
              </a:rPr>
              <a:t>For example:  reaching; grasping; manipulating objects; and leading to skilled use of crayons/pencils/markers and scissors, as well as the skilled manipulation of clothing fasteners.</a:t>
            </a:r>
            <a:endParaRPr/>
          </a:p>
          <a:p>
            <a:pPr indent="0" lvl="0" marL="0" marR="0" rtl="0" algn="l">
              <a:spcBef>
                <a:spcPts val="0"/>
              </a:spcBef>
              <a:spcAft>
                <a:spcPts val="0"/>
              </a:spcAft>
              <a:buNone/>
            </a:pPr>
            <a:r>
              <a:rPr lang="en-US" sz="1600">
                <a:solidFill>
                  <a:schemeClr val="lt1"/>
                </a:solidFill>
                <a:latin typeface="Comic Sans MS"/>
                <a:ea typeface="Comic Sans MS"/>
                <a:cs typeface="Comic Sans MS"/>
                <a:sym typeface="Comic Sans MS"/>
              </a:rPr>
              <a:t>If children are practicing their letters, encourage them to start at the top.  Use a variety of method to teach them letters (sand, chalkboard, paper).  Coloring is a great skill to support writing.</a:t>
            </a:r>
            <a:endParaRPr sz="1600">
              <a:solidFill>
                <a:schemeClr val="lt1"/>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Shape 197"/>
          <p:cNvSpPr txBox="1"/>
          <p:nvPr>
            <p:ph type="title"/>
          </p:nvPr>
        </p:nvSpPr>
        <p:spPr>
          <a:xfrm>
            <a:off x="457200" y="304800"/>
            <a:ext cx="7239000" cy="762000"/>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rPr b="0" i="0" lang="en-US" sz="3600" u="none" cap="none" strike="noStrike">
                <a:solidFill>
                  <a:schemeClr val="lt1"/>
                </a:solidFill>
                <a:latin typeface="Comic Sans MS"/>
                <a:ea typeface="Comic Sans MS"/>
                <a:cs typeface="Comic Sans MS"/>
                <a:sym typeface="Comic Sans MS"/>
              </a:rPr>
              <a:t>Handwriting</a:t>
            </a:r>
            <a:endParaRPr b="0" i="0" sz="3600" u="none" cap="none" strike="noStrike">
              <a:solidFill>
                <a:schemeClr val="lt1"/>
              </a:solidFill>
              <a:latin typeface="Comic Sans MS"/>
              <a:ea typeface="Comic Sans MS"/>
              <a:cs typeface="Comic Sans MS"/>
              <a:sym typeface="Comic Sans MS"/>
            </a:endParaRPr>
          </a:p>
        </p:txBody>
      </p:sp>
      <p:sp>
        <p:nvSpPr>
          <p:cNvPr id="198" name="Shape 198"/>
          <p:cNvSpPr txBox="1"/>
          <p:nvPr>
            <p:ph idx="1" type="body"/>
          </p:nvPr>
        </p:nvSpPr>
        <p:spPr>
          <a:xfrm>
            <a:off x="457200" y="1066800"/>
            <a:ext cx="7696200" cy="5257800"/>
          </a:xfrm>
          <a:prstGeom prst="rect">
            <a:avLst/>
          </a:prstGeom>
          <a:noFill/>
          <a:ln>
            <a:noFill/>
          </a:ln>
        </p:spPr>
        <p:txBody>
          <a:bodyPr anchorCtr="0" anchor="t" bIns="45700" lIns="91425" spcFirstLastPara="1" rIns="91425" wrap="square" tIns="45700">
            <a:noAutofit/>
          </a:bodyPr>
          <a:lstStyle/>
          <a:p>
            <a:pPr indent="-393700" lvl="0" marL="419100" marR="0" rtl="0" algn="l">
              <a:spcBef>
                <a:spcPts val="0"/>
              </a:spcBef>
              <a:spcAft>
                <a:spcPts val="0"/>
              </a:spcAft>
              <a:buClr>
                <a:schemeClr val="accent1"/>
              </a:buClr>
              <a:buSzPts val="1600"/>
              <a:buFont typeface="Noto Sans Symbols"/>
              <a:buChar char="⦿"/>
            </a:pPr>
            <a:r>
              <a:rPr b="0" i="0" lang="en-US" sz="2000" u="none" cap="none" strike="noStrike">
                <a:solidFill>
                  <a:schemeClr val="lt1"/>
                </a:solidFill>
                <a:latin typeface="Comic Sans MS"/>
                <a:ea typeface="Comic Sans MS"/>
                <a:cs typeface="Comic Sans MS"/>
                <a:sym typeface="Comic Sans MS"/>
              </a:rPr>
              <a:t>If children are practicing their letters, encourage them to start at the top.  Use a variety of methods to teach them letters (sand, chalkboard, shaving cream, paper).   Modeling for your child is helpful toward developing good writing habits.   Tracing is helpful for learning the way their hands have to move.</a:t>
            </a:r>
            <a:endParaRPr/>
          </a:p>
          <a:p>
            <a:pPr indent="-11112" lvl="0" marL="36512" marR="0" rtl="0" algn="l">
              <a:spcBef>
                <a:spcPts val="240"/>
              </a:spcBef>
              <a:spcAft>
                <a:spcPts val="0"/>
              </a:spcAft>
              <a:buClr>
                <a:schemeClr val="accent1"/>
              </a:buClr>
              <a:buFont typeface="Noto Sans Symbols"/>
              <a:buNone/>
            </a:pPr>
            <a:r>
              <a:t/>
            </a:r>
            <a:endParaRPr b="0" i="0" sz="1200" u="none" cap="none" strike="noStrike">
              <a:solidFill>
                <a:schemeClr val="lt1"/>
              </a:solidFill>
              <a:latin typeface="Comic Sans MS"/>
              <a:ea typeface="Comic Sans MS"/>
              <a:cs typeface="Comic Sans MS"/>
              <a:sym typeface="Comic Sans MS"/>
            </a:endParaRPr>
          </a:p>
          <a:p>
            <a:pPr indent="-393700" lvl="0" marL="419100" marR="0" rtl="0" algn="l">
              <a:spcBef>
                <a:spcPts val="400"/>
              </a:spcBef>
              <a:spcAft>
                <a:spcPts val="0"/>
              </a:spcAft>
              <a:buClr>
                <a:schemeClr val="accent1"/>
              </a:buClr>
              <a:buSzPts val="1600"/>
              <a:buFont typeface="Noto Sans Symbols"/>
              <a:buChar char="⦿"/>
            </a:pPr>
            <a:r>
              <a:rPr b="0" i="0" lang="en-US" sz="2000" u="none" cap="none" strike="noStrike">
                <a:solidFill>
                  <a:schemeClr val="lt1"/>
                </a:solidFill>
                <a:latin typeface="Comic Sans MS"/>
                <a:ea typeface="Comic Sans MS"/>
                <a:cs typeface="Comic Sans MS"/>
                <a:sym typeface="Comic Sans MS"/>
              </a:rPr>
              <a:t>Coloring is a great skill to support writing.  Using broken crayons helps develop a better grasp (pincer grasp).</a:t>
            </a:r>
            <a:endParaRPr/>
          </a:p>
          <a:p>
            <a:pPr indent="-11112" lvl="0" marL="36512" marR="0" rtl="0" algn="l">
              <a:spcBef>
                <a:spcPts val="240"/>
              </a:spcBef>
              <a:spcAft>
                <a:spcPts val="0"/>
              </a:spcAft>
              <a:buClr>
                <a:schemeClr val="accent1"/>
              </a:buClr>
              <a:buFont typeface="Noto Sans Symbols"/>
              <a:buNone/>
            </a:pPr>
            <a:r>
              <a:t/>
            </a:r>
            <a:endParaRPr b="0" i="0" sz="1200" u="none" cap="none" strike="noStrike">
              <a:solidFill>
                <a:schemeClr val="lt1"/>
              </a:solidFill>
              <a:latin typeface="Comic Sans MS"/>
              <a:ea typeface="Comic Sans MS"/>
              <a:cs typeface="Comic Sans MS"/>
              <a:sym typeface="Comic Sans MS"/>
            </a:endParaRPr>
          </a:p>
          <a:p>
            <a:pPr indent="-393700" lvl="0" marL="419100" marR="0" rtl="0" algn="l">
              <a:spcBef>
                <a:spcPts val="400"/>
              </a:spcBef>
              <a:spcAft>
                <a:spcPts val="0"/>
              </a:spcAft>
              <a:buClr>
                <a:schemeClr val="accent1"/>
              </a:buClr>
              <a:buSzPts val="1600"/>
              <a:buFont typeface="Noto Sans Symbols"/>
              <a:buChar char="⦿"/>
            </a:pPr>
            <a:r>
              <a:rPr b="0" i="0" lang="en-US" sz="2000" u="none" cap="none" strike="noStrike">
                <a:solidFill>
                  <a:schemeClr val="lt1"/>
                </a:solidFill>
                <a:latin typeface="Comic Sans MS"/>
                <a:ea typeface="Comic Sans MS"/>
                <a:cs typeface="Comic Sans MS"/>
                <a:sym typeface="Comic Sans MS"/>
              </a:rPr>
              <a:t>Coloring on a vertical (upright) surface is helpful for the development of efficient grasp patterns.</a:t>
            </a:r>
            <a:endParaRPr/>
          </a:p>
          <a:p>
            <a:pPr indent="-11112" lvl="0" marL="36512" marR="0" rtl="0" algn="l">
              <a:spcBef>
                <a:spcPts val="240"/>
              </a:spcBef>
              <a:spcAft>
                <a:spcPts val="0"/>
              </a:spcAft>
              <a:buClr>
                <a:schemeClr val="accent1"/>
              </a:buClr>
              <a:buFont typeface="Noto Sans Symbols"/>
              <a:buNone/>
            </a:pPr>
            <a:r>
              <a:t/>
            </a:r>
            <a:endParaRPr b="0" i="0" sz="1200" u="none" cap="none" strike="noStrike">
              <a:solidFill>
                <a:schemeClr val="lt1"/>
              </a:solidFill>
              <a:latin typeface="Comic Sans MS"/>
              <a:ea typeface="Comic Sans MS"/>
              <a:cs typeface="Comic Sans MS"/>
              <a:sym typeface="Comic Sans MS"/>
            </a:endParaRPr>
          </a:p>
          <a:p>
            <a:pPr indent="-393700" lvl="0" marL="419100" marR="0" rtl="0" algn="l">
              <a:spcBef>
                <a:spcPts val="400"/>
              </a:spcBef>
              <a:spcAft>
                <a:spcPts val="0"/>
              </a:spcAft>
              <a:buClr>
                <a:schemeClr val="accent1"/>
              </a:buClr>
              <a:buSzPts val="1600"/>
              <a:buFont typeface="Noto Sans Symbols"/>
              <a:buChar char="⦿"/>
            </a:pPr>
            <a:r>
              <a:rPr b="0" i="0" lang="en-US" sz="2000" u="none" cap="none" strike="noStrike">
                <a:solidFill>
                  <a:schemeClr val="lt1"/>
                </a:solidFill>
                <a:latin typeface="Comic Sans MS"/>
                <a:ea typeface="Comic Sans MS"/>
                <a:cs typeface="Comic Sans MS"/>
                <a:sym typeface="Comic Sans MS"/>
              </a:rPr>
              <a:t>Play games where the child has to isolate the fingers from the rest of the hand (finger plays, legos, pick-up stix, games with tongs).  This supports the development of the skilled side of the hand.</a:t>
            </a:r>
            <a:endParaRPr b="0" i="0" sz="2000" u="none" cap="none" strike="noStrike">
              <a:solidFill>
                <a:schemeClr val="lt1"/>
              </a:solidFill>
              <a:latin typeface="Comic Sans MS"/>
              <a:ea typeface="Comic Sans MS"/>
              <a:cs typeface="Comic Sans MS"/>
              <a:sym typeface="Comic Sans MS"/>
            </a:endParaRPr>
          </a:p>
          <a:p>
            <a:pPr indent="-332740" lvl="0" marL="419100" marR="0" rtl="0" algn="l">
              <a:spcBef>
                <a:spcPts val="240"/>
              </a:spcBef>
              <a:spcAft>
                <a:spcPts val="0"/>
              </a:spcAft>
              <a:buClr>
                <a:schemeClr val="accent1"/>
              </a:buClr>
              <a:buSzPts val="960"/>
              <a:buFont typeface="Noto Sans Symbols"/>
              <a:buNone/>
            </a:pPr>
            <a:r>
              <a:t/>
            </a:r>
            <a:endParaRPr b="0" i="0" sz="1200" u="none" cap="none" strike="noStrike">
              <a:solidFill>
                <a:schemeClr val="lt1"/>
              </a:solidFill>
              <a:latin typeface="Arial"/>
              <a:ea typeface="Arial"/>
              <a:cs typeface="Arial"/>
              <a:sym typeface="Arial"/>
            </a:endParaRPr>
          </a:p>
          <a:p>
            <a:pPr indent="-332740" lvl="0" marL="419100" marR="0" rtl="0" algn="l">
              <a:spcBef>
                <a:spcPts val="240"/>
              </a:spcBef>
              <a:spcAft>
                <a:spcPts val="0"/>
              </a:spcAft>
              <a:buClr>
                <a:schemeClr val="accent1"/>
              </a:buClr>
              <a:buSzPts val="960"/>
              <a:buFont typeface="Noto Sans Symbols"/>
              <a:buNone/>
            </a:pPr>
            <a:r>
              <a:t/>
            </a:r>
            <a:endParaRPr b="0" i="0" sz="1200" u="none" cap="none" strike="noStrike">
              <a:solidFill>
                <a:schemeClr val="lt1"/>
              </a:solidFill>
              <a:latin typeface="Arial"/>
              <a:ea typeface="Arial"/>
              <a:cs typeface="Arial"/>
              <a:sym typeface="Arial"/>
            </a:endParaRPr>
          </a:p>
        </p:txBody>
      </p:sp>
      <p:sp>
        <p:nvSpPr>
          <p:cNvPr id="199" name="Shape 199"/>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en-US" sz="1000">
                <a:solidFill>
                  <a:srgbClr val="9A9997"/>
                </a:solidFill>
                <a:latin typeface="Arial"/>
                <a:ea typeface="Arial"/>
                <a:cs typeface="Arial"/>
                <a:sym typeface="Arial"/>
              </a:rPr>
              <a:t>‹#›</a:t>
            </a:fld>
            <a:endParaRPr sz="1000">
              <a:solidFill>
                <a:srgbClr val="9A9997"/>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en-US" sz="1000">
                <a:solidFill>
                  <a:srgbClr val="9A9997"/>
                </a:solidFill>
                <a:latin typeface="Arial"/>
                <a:ea typeface="Arial"/>
                <a:cs typeface="Arial"/>
                <a:sym typeface="Arial"/>
              </a:rPr>
              <a:t>‹#›</a:t>
            </a:fld>
            <a:endParaRPr sz="1000">
              <a:solidFill>
                <a:srgbClr val="9A9997"/>
              </a:solidFill>
              <a:latin typeface="Arial"/>
              <a:ea typeface="Arial"/>
              <a:cs typeface="Arial"/>
              <a:sym typeface="Arial"/>
            </a:endParaRPr>
          </a:p>
        </p:txBody>
      </p:sp>
      <p:sp>
        <p:nvSpPr>
          <p:cNvPr id="205" name="Shape 205"/>
          <p:cNvSpPr txBox="1"/>
          <p:nvPr>
            <p:ph type="title"/>
          </p:nvPr>
        </p:nvSpPr>
        <p:spPr>
          <a:xfrm>
            <a:off x="315913" y="239713"/>
            <a:ext cx="2895600" cy="411162"/>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rPr b="1" i="0" lang="en-US" sz="1800" u="none" cap="none" strike="noStrike">
                <a:solidFill>
                  <a:schemeClr val="lt1"/>
                </a:solidFill>
                <a:latin typeface="Comic Sans MS"/>
                <a:ea typeface="Comic Sans MS"/>
                <a:cs typeface="Comic Sans MS"/>
                <a:sym typeface="Comic Sans MS"/>
              </a:rPr>
              <a:t>Fine Motor Development</a:t>
            </a:r>
            <a:endParaRPr/>
          </a:p>
        </p:txBody>
      </p:sp>
      <p:sp>
        <p:nvSpPr>
          <p:cNvPr id="206" name="Shape 206"/>
          <p:cNvSpPr txBox="1"/>
          <p:nvPr>
            <p:ph idx="1" type="body"/>
          </p:nvPr>
        </p:nvSpPr>
        <p:spPr>
          <a:xfrm>
            <a:off x="257175" y="790575"/>
            <a:ext cx="5000625" cy="5686425"/>
          </a:xfrm>
          <a:prstGeom prst="rect">
            <a:avLst/>
          </a:prstGeom>
          <a:noFill/>
          <a:ln>
            <a:noFill/>
          </a:ln>
        </p:spPr>
        <p:txBody>
          <a:bodyPr anchorCtr="0" anchor="t" bIns="45700" lIns="91425" spcFirstLastPara="1" rIns="91425" wrap="square" tIns="45700">
            <a:noAutofit/>
          </a:bodyPr>
          <a:lstStyle/>
          <a:p>
            <a:pPr indent="-273050" lvl="0" marL="273050" marR="0" rtl="0" algn="l">
              <a:spcBef>
                <a:spcPts val="0"/>
              </a:spcBef>
              <a:spcAft>
                <a:spcPts val="0"/>
              </a:spcAft>
              <a:buClr>
                <a:schemeClr val="accent1"/>
              </a:buClr>
              <a:buSzPts val="1280"/>
              <a:buFont typeface="Noto Sans Symbols"/>
              <a:buChar char="⦿"/>
            </a:pPr>
            <a:r>
              <a:rPr b="0" i="0" lang="en-US" sz="1600" u="none" cap="none" strike="noStrike">
                <a:solidFill>
                  <a:schemeClr val="lt1"/>
                </a:solidFill>
                <a:latin typeface="Comic Sans MS"/>
                <a:ea typeface="Comic Sans MS"/>
                <a:cs typeface="Comic Sans MS"/>
                <a:sym typeface="Comic Sans MS"/>
              </a:rPr>
              <a:t>Encourage participation in self-help skills</a:t>
            </a:r>
            <a:endParaRPr/>
          </a:p>
          <a:p>
            <a:pPr indent="-273050" lvl="0" marL="273050" marR="0" rtl="0" algn="l">
              <a:spcBef>
                <a:spcPts val="320"/>
              </a:spcBef>
              <a:spcAft>
                <a:spcPts val="0"/>
              </a:spcAft>
              <a:buClr>
                <a:schemeClr val="accent1"/>
              </a:buClr>
              <a:buFont typeface="Noto Sans Symbols"/>
              <a:buNone/>
            </a:pPr>
            <a:r>
              <a:rPr b="0" i="0" lang="en-US" sz="1600" u="none" cap="none" strike="noStrike">
                <a:solidFill>
                  <a:schemeClr val="lt1"/>
                </a:solidFill>
                <a:latin typeface="Comic Sans MS"/>
                <a:ea typeface="Comic Sans MS"/>
                <a:cs typeface="Comic Sans MS"/>
                <a:sym typeface="Comic Sans MS"/>
              </a:rPr>
              <a:t>    (manipulation of fasteners), finger foods (cheerios), participation in food prep</a:t>
            </a:r>
            <a:endParaRPr/>
          </a:p>
          <a:p>
            <a:pPr indent="-273050" lvl="0" marL="273050" marR="0" rtl="0" algn="l">
              <a:spcBef>
                <a:spcPts val="240"/>
              </a:spcBef>
              <a:spcAft>
                <a:spcPts val="0"/>
              </a:spcAft>
              <a:buClr>
                <a:schemeClr val="accent1"/>
              </a:buClr>
              <a:buFont typeface="Noto Sans Symbols"/>
              <a:buNone/>
            </a:pPr>
            <a:r>
              <a:t/>
            </a:r>
            <a:endParaRPr b="0" i="0" sz="1200" u="none" cap="none" strike="noStrike">
              <a:solidFill>
                <a:schemeClr val="lt1"/>
              </a:solidFill>
              <a:latin typeface="Comic Sans MS"/>
              <a:ea typeface="Comic Sans MS"/>
              <a:cs typeface="Comic Sans MS"/>
              <a:sym typeface="Comic Sans MS"/>
            </a:endParaRPr>
          </a:p>
          <a:p>
            <a:pPr indent="-273050" lvl="0" marL="273050" marR="0" rtl="0" algn="l">
              <a:spcBef>
                <a:spcPts val="320"/>
              </a:spcBef>
              <a:spcAft>
                <a:spcPts val="0"/>
              </a:spcAft>
              <a:buClr>
                <a:schemeClr val="accent1"/>
              </a:buClr>
              <a:buSzPts val="1280"/>
              <a:buFont typeface="Noto Sans Symbols"/>
              <a:buChar char="⦿"/>
            </a:pPr>
            <a:r>
              <a:rPr b="0" i="0" lang="en-US" sz="1600" u="none" cap="none" strike="noStrike">
                <a:solidFill>
                  <a:schemeClr val="lt1"/>
                </a:solidFill>
                <a:latin typeface="Comic Sans MS"/>
                <a:ea typeface="Comic Sans MS"/>
                <a:cs typeface="Comic Sans MS"/>
                <a:sym typeface="Comic Sans MS"/>
              </a:rPr>
              <a:t>Facilitate strengthening through fun:  putty/Play-doh™, cooking, sand table, chalk, painting/coloring on a vertical, counting with clothes pins/Legos™/blocks, puzzles, games (Operation™, Don’t Break the Ice™, cards), Finger plays (Itsy Bitsy Spider), pick-up sticks</a:t>
            </a:r>
            <a:endParaRPr/>
          </a:p>
          <a:p>
            <a:pPr indent="-273050" lvl="0" marL="273050" marR="0" rtl="0" algn="l">
              <a:spcBef>
                <a:spcPts val="240"/>
              </a:spcBef>
              <a:spcAft>
                <a:spcPts val="0"/>
              </a:spcAft>
              <a:buClr>
                <a:schemeClr val="accent1"/>
              </a:buClr>
              <a:buFont typeface="Noto Sans Symbols"/>
              <a:buNone/>
            </a:pPr>
            <a:r>
              <a:t/>
            </a:r>
            <a:endParaRPr b="0" i="0" sz="1200" u="none" cap="none" strike="noStrike">
              <a:solidFill>
                <a:schemeClr val="lt1"/>
              </a:solidFill>
              <a:latin typeface="Comic Sans MS"/>
              <a:ea typeface="Comic Sans MS"/>
              <a:cs typeface="Comic Sans MS"/>
              <a:sym typeface="Comic Sans MS"/>
            </a:endParaRPr>
          </a:p>
          <a:p>
            <a:pPr indent="-273050" lvl="0" marL="273050" marR="0" rtl="0" algn="l">
              <a:spcBef>
                <a:spcPts val="320"/>
              </a:spcBef>
              <a:spcAft>
                <a:spcPts val="0"/>
              </a:spcAft>
              <a:buClr>
                <a:schemeClr val="accent1"/>
              </a:buClr>
              <a:buSzPts val="1280"/>
              <a:buFont typeface="Noto Sans Symbols"/>
              <a:buChar char="⦿"/>
            </a:pPr>
            <a:r>
              <a:rPr b="0" i="0" lang="en-US" sz="1600" u="none" cap="none" strike="noStrike">
                <a:solidFill>
                  <a:schemeClr val="lt1"/>
                </a:solidFill>
                <a:latin typeface="Comic Sans MS"/>
                <a:ea typeface="Comic Sans MS"/>
                <a:cs typeface="Comic Sans MS"/>
                <a:sym typeface="Comic Sans MS"/>
              </a:rPr>
              <a:t>Use of the hand involves building strength and coordination for skilled use (crayons, marker, scissors, pencil). Mechanics are important (thumbs up for scissor use and proper hold on marker/crayons).</a:t>
            </a:r>
            <a:endParaRPr/>
          </a:p>
          <a:p>
            <a:pPr indent="-273050" lvl="0" marL="273050" marR="0" rtl="0" algn="l">
              <a:spcBef>
                <a:spcPts val="240"/>
              </a:spcBef>
              <a:spcAft>
                <a:spcPts val="0"/>
              </a:spcAft>
              <a:buClr>
                <a:schemeClr val="accent1"/>
              </a:buClr>
              <a:buFont typeface="Noto Sans Symbols"/>
              <a:buNone/>
            </a:pPr>
            <a:r>
              <a:t/>
            </a:r>
            <a:endParaRPr b="0" i="0" sz="1200" u="none" cap="none" strike="noStrike">
              <a:solidFill>
                <a:schemeClr val="lt1"/>
              </a:solidFill>
              <a:latin typeface="Comic Sans MS"/>
              <a:ea typeface="Comic Sans MS"/>
              <a:cs typeface="Comic Sans MS"/>
              <a:sym typeface="Comic Sans MS"/>
            </a:endParaRPr>
          </a:p>
          <a:p>
            <a:pPr indent="-273050" lvl="0" marL="273050" marR="0" rtl="0" algn="l">
              <a:spcBef>
                <a:spcPts val="320"/>
              </a:spcBef>
              <a:spcAft>
                <a:spcPts val="0"/>
              </a:spcAft>
              <a:buClr>
                <a:schemeClr val="accent1"/>
              </a:buClr>
              <a:buSzPts val="1280"/>
              <a:buFont typeface="Noto Sans Symbols"/>
              <a:buChar char="⦿"/>
            </a:pPr>
            <a:r>
              <a:rPr b="0" i="0" lang="en-US" sz="1600" u="none" cap="none" strike="noStrike">
                <a:solidFill>
                  <a:schemeClr val="lt1"/>
                </a:solidFill>
                <a:latin typeface="Comic Sans MS"/>
                <a:ea typeface="Comic Sans MS"/>
                <a:cs typeface="Comic Sans MS"/>
                <a:sym typeface="Comic Sans MS"/>
              </a:rPr>
              <a:t>Remember your power fingers (thumb, pointer, middle), 4</a:t>
            </a:r>
            <a:r>
              <a:rPr b="0" baseline="30000" i="0" lang="en-US" sz="1600" u="none" cap="none" strike="noStrike">
                <a:solidFill>
                  <a:schemeClr val="lt1"/>
                </a:solidFill>
                <a:latin typeface="Comic Sans MS"/>
                <a:ea typeface="Comic Sans MS"/>
                <a:cs typeface="Comic Sans MS"/>
                <a:sym typeface="Comic Sans MS"/>
              </a:rPr>
              <a:t>th</a:t>
            </a:r>
            <a:r>
              <a:rPr b="0" i="0" lang="en-US" sz="1600" u="none" cap="none" strike="noStrike">
                <a:solidFill>
                  <a:schemeClr val="lt1"/>
                </a:solidFill>
                <a:latin typeface="Comic Sans MS"/>
                <a:ea typeface="Comic Sans MS"/>
                <a:cs typeface="Comic Sans MS"/>
                <a:sym typeface="Comic Sans MS"/>
              </a:rPr>
              <a:t> and 5</a:t>
            </a:r>
            <a:r>
              <a:rPr b="0" baseline="30000" i="0" lang="en-US" sz="1600" u="none" cap="none" strike="noStrike">
                <a:solidFill>
                  <a:schemeClr val="lt1"/>
                </a:solidFill>
                <a:latin typeface="Comic Sans MS"/>
                <a:ea typeface="Comic Sans MS"/>
                <a:cs typeface="Comic Sans MS"/>
                <a:sym typeface="Comic Sans MS"/>
              </a:rPr>
              <a:t>th</a:t>
            </a:r>
            <a:r>
              <a:rPr b="0" i="0" lang="en-US" sz="1600" u="none" cap="none" strike="noStrike">
                <a:solidFill>
                  <a:schemeClr val="lt1"/>
                </a:solidFill>
                <a:latin typeface="Comic Sans MS"/>
                <a:ea typeface="Comic Sans MS"/>
                <a:cs typeface="Comic Sans MS"/>
                <a:sym typeface="Comic Sans MS"/>
              </a:rPr>
              <a:t> fingers are against the palm helping to stabilize the hand.</a:t>
            </a:r>
            <a:r>
              <a:rPr b="0" i="0" lang="en-US" sz="1600" u="none" cap="none" strike="noStrike">
                <a:solidFill>
                  <a:schemeClr val="lt1"/>
                </a:solidFill>
                <a:latin typeface="Arial"/>
                <a:ea typeface="Arial"/>
                <a:cs typeface="Arial"/>
                <a:sym typeface="Arial"/>
              </a:rPr>
              <a:t>         </a:t>
            </a:r>
            <a:endParaRPr/>
          </a:p>
        </p:txBody>
      </p:sp>
      <p:pic>
        <p:nvPicPr>
          <p:cNvPr descr="http://1.bp.blogspot.com/-BC3ToO1TIsg/T1rWbamjfqI/AAAAAAAADvI/u24FnPd-pDE/s1600/edible-play-dough.jpg" id="207" name="Shape 207"/>
          <p:cNvPicPr preferRelativeResize="0"/>
          <p:nvPr/>
        </p:nvPicPr>
        <p:blipFill rotWithShape="1">
          <a:blip r:embed="rId3">
            <a:alphaModFix/>
          </a:blip>
          <a:srcRect b="0" l="0" r="0" t="0"/>
          <a:stretch/>
        </p:blipFill>
        <p:spPr>
          <a:xfrm>
            <a:off x="5410200" y="914400"/>
            <a:ext cx="2895600" cy="2152650"/>
          </a:xfrm>
          <a:prstGeom prst="rect">
            <a:avLst/>
          </a:prstGeom>
          <a:noFill/>
          <a:ln>
            <a:noFill/>
          </a:ln>
        </p:spPr>
      </p:pic>
      <p:pic>
        <p:nvPicPr>
          <p:cNvPr descr="ANd9GcT2LCpGRll3wffIv_3SsDc4mi8Pc6-PrP8hW8yQ1efv_NDFOEBpemW2gQVCOA" id="208" name="Shape 208">
            <a:hlinkClick r:id="rId4"/>
          </p:cNvPr>
          <p:cNvPicPr preferRelativeResize="0"/>
          <p:nvPr/>
        </p:nvPicPr>
        <p:blipFill rotWithShape="1">
          <a:blip r:embed="rId5">
            <a:alphaModFix/>
          </a:blip>
          <a:srcRect b="0" l="0" r="0" t="0"/>
          <a:stretch/>
        </p:blipFill>
        <p:spPr>
          <a:xfrm>
            <a:off x="6248400" y="3657600"/>
            <a:ext cx="1835150" cy="1885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Shape 213"/>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en-US" sz="1000">
                <a:solidFill>
                  <a:srgbClr val="9A9997"/>
                </a:solidFill>
                <a:latin typeface="Arial"/>
                <a:ea typeface="Arial"/>
                <a:cs typeface="Arial"/>
                <a:sym typeface="Arial"/>
              </a:rPr>
              <a:t>‹#›</a:t>
            </a:fld>
            <a:endParaRPr sz="1000">
              <a:solidFill>
                <a:srgbClr val="9A9997"/>
              </a:solidFill>
              <a:latin typeface="Arial"/>
              <a:ea typeface="Arial"/>
              <a:cs typeface="Arial"/>
              <a:sym typeface="Arial"/>
            </a:endParaRPr>
          </a:p>
        </p:txBody>
      </p:sp>
      <p:sp>
        <p:nvSpPr>
          <p:cNvPr id="214" name="Shape 214"/>
          <p:cNvSpPr txBox="1"/>
          <p:nvPr>
            <p:ph type="title"/>
          </p:nvPr>
        </p:nvSpPr>
        <p:spPr>
          <a:xfrm>
            <a:off x="457200" y="274638"/>
            <a:ext cx="7467600" cy="639762"/>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rPr b="1" i="0" lang="en-US" sz="2400" u="none" cap="none" strike="noStrike">
                <a:solidFill>
                  <a:schemeClr val="lt1"/>
                </a:solidFill>
                <a:latin typeface="Comic Sans MS"/>
                <a:ea typeface="Comic Sans MS"/>
                <a:cs typeface="Comic Sans MS"/>
                <a:sym typeface="Comic Sans MS"/>
              </a:rPr>
              <a:t>Toys –What are They Good For?</a:t>
            </a:r>
            <a:endParaRPr/>
          </a:p>
        </p:txBody>
      </p:sp>
      <p:sp>
        <p:nvSpPr>
          <p:cNvPr id="215" name="Shape 215"/>
          <p:cNvSpPr txBox="1"/>
          <p:nvPr>
            <p:ph idx="1" type="body"/>
          </p:nvPr>
        </p:nvSpPr>
        <p:spPr>
          <a:xfrm>
            <a:off x="457200" y="1066800"/>
            <a:ext cx="8001000" cy="5059363"/>
          </a:xfrm>
          <a:prstGeom prst="rect">
            <a:avLst/>
          </a:prstGeom>
          <a:noFill/>
          <a:ln>
            <a:noFill/>
          </a:ln>
        </p:spPr>
        <p:txBody>
          <a:bodyPr anchorCtr="0" anchor="t" bIns="45700" lIns="91425" spcFirstLastPara="1" rIns="91425" wrap="square" tIns="45700">
            <a:noAutofit/>
          </a:bodyPr>
          <a:lstStyle/>
          <a:p>
            <a:pPr indent="-393700" lvl="0" marL="419100" marR="0" rtl="0" algn="l">
              <a:spcBef>
                <a:spcPts val="0"/>
              </a:spcBef>
              <a:spcAft>
                <a:spcPts val="0"/>
              </a:spcAft>
              <a:buClr>
                <a:schemeClr val="accent1"/>
              </a:buClr>
              <a:buSzPts val="1280"/>
              <a:buFont typeface="Noto Sans Symbols"/>
              <a:buChar char="⦿"/>
            </a:pPr>
            <a:r>
              <a:rPr b="0" i="0" lang="en-US" sz="1600" u="none" cap="none" strike="noStrike">
                <a:solidFill>
                  <a:schemeClr val="lt1"/>
                </a:solidFill>
                <a:latin typeface="Comic Sans MS"/>
                <a:ea typeface="Comic Sans MS"/>
                <a:cs typeface="Comic Sans MS"/>
                <a:sym typeface="Comic Sans MS"/>
              </a:rPr>
              <a:t>Pretending</a:t>
            </a:r>
            <a:endParaRPr/>
          </a:p>
          <a:p>
            <a:pPr indent="-393700" lvl="0" marL="419100" marR="0" rtl="0" algn="l">
              <a:spcBef>
                <a:spcPts val="320"/>
              </a:spcBef>
              <a:spcAft>
                <a:spcPts val="0"/>
              </a:spcAft>
              <a:buClr>
                <a:schemeClr val="accent1"/>
              </a:buClr>
              <a:buSzPts val="1280"/>
              <a:buFont typeface="Noto Sans Symbols"/>
              <a:buChar char="⦿"/>
            </a:pPr>
            <a:r>
              <a:rPr b="0" i="0" lang="en-US" sz="1600" u="none" cap="none" strike="noStrike">
                <a:solidFill>
                  <a:schemeClr val="lt1"/>
                </a:solidFill>
                <a:latin typeface="Comic Sans MS"/>
                <a:ea typeface="Comic Sans MS"/>
                <a:cs typeface="Comic Sans MS"/>
                <a:sym typeface="Comic Sans MS"/>
              </a:rPr>
              <a:t>Creating</a:t>
            </a:r>
            <a:endParaRPr/>
          </a:p>
          <a:p>
            <a:pPr indent="-393700" lvl="0" marL="419100" marR="0" rtl="0" algn="l">
              <a:spcBef>
                <a:spcPts val="320"/>
              </a:spcBef>
              <a:spcAft>
                <a:spcPts val="0"/>
              </a:spcAft>
              <a:buClr>
                <a:schemeClr val="accent1"/>
              </a:buClr>
              <a:buSzPts val="1280"/>
              <a:buFont typeface="Noto Sans Symbols"/>
              <a:buChar char="⦿"/>
            </a:pPr>
            <a:r>
              <a:rPr b="0" i="0" lang="en-US" sz="1600" u="none" cap="none" strike="noStrike">
                <a:solidFill>
                  <a:schemeClr val="lt1"/>
                </a:solidFill>
                <a:latin typeface="Comic Sans MS"/>
                <a:ea typeface="Comic Sans MS"/>
                <a:cs typeface="Comic Sans MS"/>
                <a:sym typeface="Comic Sans MS"/>
              </a:rPr>
              <a:t>Cognitive: Figuring Out How Things Work</a:t>
            </a:r>
            <a:endParaRPr/>
          </a:p>
          <a:p>
            <a:pPr indent="-393700" lvl="0" marL="419100" marR="0" rtl="0" algn="l">
              <a:spcBef>
                <a:spcPts val="320"/>
              </a:spcBef>
              <a:spcAft>
                <a:spcPts val="0"/>
              </a:spcAft>
              <a:buClr>
                <a:schemeClr val="accent1"/>
              </a:buClr>
              <a:buSzPts val="1280"/>
              <a:buFont typeface="Noto Sans Symbols"/>
              <a:buChar char="⦿"/>
            </a:pPr>
            <a:r>
              <a:rPr b="0" i="0" lang="en-US" sz="1600" u="none" cap="none" strike="noStrike">
                <a:solidFill>
                  <a:schemeClr val="lt1"/>
                </a:solidFill>
                <a:latin typeface="Comic Sans MS"/>
                <a:ea typeface="Comic Sans MS"/>
                <a:cs typeface="Comic Sans MS"/>
                <a:sym typeface="Comic Sans MS"/>
              </a:rPr>
              <a:t>Motor Skill Development</a:t>
            </a:r>
            <a:endParaRPr/>
          </a:p>
          <a:p>
            <a:pPr indent="-393700" lvl="0" marL="419100" marR="0" rtl="0" algn="l">
              <a:spcBef>
                <a:spcPts val="320"/>
              </a:spcBef>
              <a:spcAft>
                <a:spcPts val="0"/>
              </a:spcAft>
              <a:buClr>
                <a:schemeClr val="accent1"/>
              </a:buClr>
              <a:buSzPts val="1280"/>
              <a:buFont typeface="Noto Sans Symbols"/>
              <a:buChar char="⦿"/>
            </a:pPr>
            <a:r>
              <a:rPr b="0" i="0" lang="en-US" sz="1600" u="none" cap="none" strike="noStrike">
                <a:solidFill>
                  <a:schemeClr val="lt1"/>
                </a:solidFill>
                <a:latin typeface="Comic Sans MS"/>
                <a:ea typeface="Comic Sans MS"/>
                <a:cs typeface="Comic Sans MS"/>
                <a:sym typeface="Comic Sans MS"/>
              </a:rPr>
              <a:t>Emotional Expression</a:t>
            </a:r>
            <a:endParaRPr/>
          </a:p>
          <a:p>
            <a:pPr indent="-393700" lvl="0" marL="419100" marR="0" rtl="0" algn="l">
              <a:spcBef>
                <a:spcPts val="320"/>
              </a:spcBef>
              <a:spcAft>
                <a:spcPts val="0"/>
              </a:spcAft>
              <a:buClr>
                <a:schemeClr val="accent1"/>
              </a:buClr>
              <a:buSzPts val="1280"/>
              <a:buFont typeface="Noto Sans Symbols"/>
              <a:buChar char="⦿"/>
            </a:pPr>
            <a:r>
              <a:rPr b="0" i="0" lang="en-US" sz="1600" u="none" cap="none" strike="noStrike">
                <a:solidFill>
                  <a:schemeClr val="lt1"/>
                </a:solidFill>
                <a:latin typeface="Comic Sans MS"/>
                <a:ea typeface="Comic Sans MS"/>
                <a:cs typeface="Comic Sans MS"/>
                <a:sym typeface="Comic Sans MS"/>
              </a:rPr>
              <a:t>Social Interaction/Language</a:t>
            </a:r>
            <a:endParaRPr/>
          </a:p>
          <a:p>
            <a:pPr indent="-393700" lvl="0" marL="419100" marR="0" rtl="0" algn="l">
              <a:spcBef>
                <a:spcPts val="320"/>
              </a:spcBef>
              <a:spcAft>
                <a:spcPts val="0"/>
              </a:spcAft>
              <a:buClr>
                <a:schemeClr val="accent1"/>
              </a:buClr>
              <a:buSzPts val="1280"/>
              <a:buFont typeface="Noto Sans Symbols"/>
              <a:buChar char="⦿"/>
            </a:pPr>
            <a:r>
              <a:rPr b="0" i="0" lang="en-US" sz="1600" u="none" cap="none" strike="noStrike">
                <a:solidFill>
                  <a:schemeClr val="lt1"/>
                </a:solidFill>
                <a:latin typeface="Comic Sans MS"/>
                <a:ea typeface="Comic Sans MS"/>
                <a:cs typeface="Comic Sans MS"/>
                <a:sym typeface="Comic Sans MS"/>
              </a:rPr>
              <a:t>Play is “children’s work”</a:t>
            </a:r>
            <a:endParaRPr/>
          </a:p>
        </p:txBody>
      </p:sp>
      <p:pic>
        <p:nvPicPr>
          <p:cNvPr descr="ANd9GcT7ygWV9Vxu1VgVoAos4XiNDs5zc12m_Wf-nLUQwHCLockxPhKw44dQWM4" id="216" name="Shape 216">
            <a:hlinkClick r:id="rId3"/>
          </p:cNvPr>
          <p:cNvPicPr preferRelativeResize="0"/>
          <p:nvPr/>
        </p:nvPicPr>
        <p:blipFill rotWithShape="1">
          <a:blip r:embed="rId4">
            <a:alphaModFix/>
          </a:blip>
          <a:srcRect b="0" l="0" r="0" t="0"/>
          <a:stretch/>
        </p:blipFill>
        <p:spPr>
          <a:xfrm>
            <a:off x="533400" y="4673600"/>
            <a:ext cx="2438400" cy="1625600"/>
          </a:xfrm>
          <a:prstGeom prst="rect">
            <a:avLst/>
          </a:prstGeom>
          <a:noFill/>
          <a:ln>
            <a:noFill/>
          </a:ln>
        </p:spPr>
      </p:pic>
      <p:pic>
        <p:nvPicPr>
          <p:cNvPr descr="ANd9GcS2_JFJ2xN1tOE40xZkIDLrQBMU6lNbRTk28FHP8OZlDj_HDvKFugHcSjy1" id="217" name="Shape 217">
            <a:hlinkClick r:id="rId5"/>
          </p:cNvPr>
          <p:cNvPicPr preferRelativeResize="0"/>
          <p:nvPr/>
        </p:nvPicPr>
        <p:blipFill rotWithShape="1">
          <a:blip r:embed="rId6">
            <a:alphaModFix/>
          </a:blip>
          <a:srcRect b="0" l="0" r="0" t="0"/>
          <a:stretch/>
        </p:blipFill>
        <p:spPr>
          <a:xfrm>
            <a:off x="6172200" y="3429000"/>
            <a:ext cx="2362200" cy="1731963"/>
          </a:xfrm>
          <a:prstGeom prst="rect">
            <a:avLst/>
          </a:prstGeom>
          <a:solidFill>
            <a:schemeClr val="lt1"/>
          </a:solidFill>
          <a:ln>
            <a:noFill/>
          </a:ln>
        </p:spPr>
      </p:pic>
      <p:sp>
        <p:nvSpPr>
          <p:cNvPr id="218" name="Shape 218"/>
          <p:cNvSpPr txBox="1"/>
          <p:nvPr/>
        </p:nvSpPr>
        <p:spPr>
          <a:xfrm>
            <a:off x="4267200" y="4760913"/>
            <a:ext cx="473075" cy="3667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19" name="Shape 219"/>
          <p:cNvSpPr txBox="1"/>
          <p:nvPr/>
        </p:nvSpPr>
        <p:spPr>
          <a:xfrm>
            <a:off x="4343400" y="4572000"/>
            <a:ext cx="6096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Comic Sans MS"/>
                <a:ea typeface="Comic Sans MS"/>
                <a:cs typeface="Comic Sans MS"/>
                <a:sym typeface="Comic Sans MS"/>
              </a:rPr>
              <a:t>vs.</a:t>
            </a:r>
            <a:endParaRPr/>
          </a:p>
        </p:txBody>
      </p:sp>
      <p:pic>
        <p:nvPicPr>
          <p:cNvPr descr="ANd9GcTRU6VUTdlCdG9QtHuvSEAioBAN28zgcERY7mPpLD20hO3UoUEO5DkXb-Q" id="220" name="Shape 220">
            <a:hlinkClick r:id="rId7"/>
          </p:cNvPr>
          <p:cNvPicPr preferRelativeResize="0"/>
          <p:nvPr/>
        </p:nvPicPr>
        <p:blipFill rotWithShape="1">
          <a:blip r:embed="rId8">
            <a:alphaModFix/>
          </a:blip>
          <a:srcRect b="0" l="0" r="0" t="0"/>
          <a:stretch/>
        </p:blipFill>
        <p:spPr>
          <a:xfrm>
            <a:off x="5081588" y="4724400"/>
            <a:ext cx="1330325" cy="1676400"/>
          </a:xfrm>
          <a:prstGeom prst="rect">
            <a:avLst/>
          </a:prstGeom>
          <a:noFill/>
          <a:ln>
            <a:noFill/>
          </a:ln>
        </p:spPr>
      </p:pic>
      <p:pic>
        <p:nvPicPr>
          <p:cNvPr descr="ANd9GcTDsBiJGpL4t8soSZ4Z65fKPcikAYTdR4RWzxX1TfAoZtVIkVAVF2ex1Bc" id="221" name="Shape 221">
            <a:hlinkClick r:id="rId9"/>
          </p:cNvPr>
          <p:cNvPicPr preferRelativeResize="0"/>
          <p:nvPr/>
        </p:nvPicPr>
        <p:blipFill rotWithShape="1">
          <a:blip r:embed="rId10">
            <a:alphaModFix/>
          </a:blip>
          <a:srcRect b="0" l="0" r="0" t="0"/>
          <a:stretch/>
        </p:blipFill>
        <p:spPr>
          <a:xfrm>
            <a:off x="2667000" y="3429000"/>
            <a:ext cx="1447800" cy="1447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Shape 226"/>
          <p:cNvSpPr txBox="1"/>
          <p:nvPr>
            <p:ph type="title"/>
          </p:nvPr>
        </p:nvSpPr>
        <p:spPr>
          <a:xfrm>
            <a:off x="457200" y="274638"/>
            <a:ext cx="8077200" cy="1143000"/>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Comic Sans MS"/>
                <a:ea typeface="Comic Sans MS"/>
                <a:cs typeface="Comic Sans MS"/>
                <a:sym typeface="Comic Sans MS"/>
              </a:rPr>
              <a:t>Anthony DiCarlo, the longtime principal of the William E. Cottle Elementary School in Tuckahoe, NY observed:</a:t>
            </a:r>
            <a:endParaRPr b="0" i="0" sz="2400" u="none" cap="none" strike="noStrike">
              <a:solidFill>
                <a:schemeClr val="lt1"/>
              </a:solidFill>
              <a:latin typeface="Comic Sans MS"/>
              <a:ea typeface="Comic Sans MS"/>
              <a:cs typeface="Comic Sans MS"/>
              <a:sym typeface="Comic Sans MS"/>
            </a:endParaRPr>
          </a:p>
        </p:txBody>
      </p:sp>
      <p:sp>
        <p:nvSpPr>
          <p:cNvPr id="227" name="Shape 227"/>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Autofit/>
          </a:bodyPr>
          <a:lstStyle/>
          <a:p>
            <a:pPr indent="-393700" lvl="0" marL="419100" marR="0" rtl="0" algn="l">
              <a:spcBef>
                <a:spcPts val="0"/>
              </a:spcBef>
              <a:spcAft>
                <a:spcPts val="0"/>
              </a:spcAft>
              <a:buClr>
                <a:schemeClr val="accent1"/>
              </a:buClr>
              <a:buSzPts val="1440"/>
              <a:buFont typeface="Noto Sans Symbols"/>
              <a:buChar char="⦿"/>
            </a:pPr>
            <a:r>
              <a:rPr b="0" i="0" lang="en-US" sz="1800" u="none" cap="none" strike="noStrike">
                <a:solidFill>
                  <a:schemeClr val="lt1"/>
                </a:solidFill>
                <a:latin typeface="Comic Sans MS"/>
                <a:ea typeface="Comic Sans MS"/>
                <a:cs typeface="Comic Sans MS"/>
                <a:sym typeface="Comic Sans MS"/>
              </a:rPr>
              <a:t>“Almost all our kids come into kindergarten able to recite their letters and their numbers,” Mr. DiCarlo said. “Some can even read. But in the last five years, I’ve seen a dramatic increase in the number of kids who don’t have the strength in their hands to wield a scissors or do arts and crafts projects, which in turn prepares them for writing.” </a:t>
            </a:r>
            <a:endParaRPr/>
          </a:p>
          <a:p>
            <a:pPr indent="-302260" lvl="0" marL="419100" marR="0" rtl="0" algn="l">
              <a:spcBef>
                <a:spcPts val="360"/>
              </a:spcBef>
              <a:spcAft>
                <a:spcPts val="0"/>
              </a:spcAft>
              <a:buClr>
                <a:schemeClr val="accent1"/>
              </a:buClr>
              <a:buSzPts val="1440"/>
              <a:buFont typeface="Noto Sans Symbols"/>
              <a:buNone/>
            </a:pPr>
            <a:r>
              <a:t/>
            </a:r>
            <a:endParaRPr b="0" i="0" sz="1800" u="none" cap="none" strike="noStrike">
              <a:solidFill>
                <a:schemeClr val="lt1"/>
              </a:solidFill>
              <a:latin typeface="Comic Sans MS"/>
              <a:ea typeface="Comic Sans MS"/>
              <a:cs typeface="Comic Sans MS"/>
              <a:sym typeface="Comic Sans MS"/>
            </a:endParaRPr>
          </a:p>
          <a:p>
            <a:pPr indent="-393700" lvl="0" marL="419100" marR="0" rtl="0" algn="l">
              <a:spcBef>
                <a:spcPts val="360"/>
              </a:spcBef>
              <a:spcAft>
                <a:spcPts val="0"/>
              </a:spcAft>
              <a:buClr>
                <a:schemeClr val="accent1"/>
              </a:buClr>
              <a:buSzPts val="1440"/>
              <a:buFont typeface="Noto Sans Symbols"/>
              <a:buChar char="⦿"/>
            </a:pPr>
            <a:r>
              <a:rPr b="0" i="0" lang="en-US" sz="1800" u="none" cap="none" strike="noStrike">
                <a:solidFill>
                  <a:schemeClr val="lt1"/>
                </a:solidFill>
                <a:latin typeface="Comic Sans MS"/>
                <a:ea typeface="Comic Sans MS"/>
                <a:cs typeface="Comic Sans MS"/>
                <a:sym typeface="Comic Sans MS"/>
              </a:rPr>
              <a:t>Many kindergartners in his community, he said, have taken music appreciation classes or participated in adult-led sports teams or yoga. And most have also logged serious time in front of a television or a computer screen. But very few have had unlimited opportunities to run, jump and skip, or make mud pies and break twigs. “I’m all for academic rigor,” he said, “but these days I tell parents that letting their child mold clay, play in the sand or build with Play-Doh builds important school-readiness skills, too.” </a:t>
            </a:r>
            <a:endParaRPr/>
          </a:p>
          <a:p>
            <a:pPr indent="-302260" lvl="0" marL="419100" marR="0" rtl="0" algn="l">
              <a:spcBef>
                <a:spcPts val="360"/>
              </a:spcBef>
              <a:spcAft>
                <a:spcPts val="0"/>
              </a:spcAft>
              <a:buClr>
                <a:schemeClr val="accent1"/>
              </a:buClr>
              <a:buSzPts val="1440"/>
              <a:buFont typeface="Noto Sans Symbols"/>
              <a:buNone/>
            </a:pPr>
            <a:r>
              <a:t/>
            </a:r>
            <a:endParaRPr b="0" i="0" sz="1800" u="none" cap="none" strike="noStrike">
              <a:solidFill>
                <a:schemeClr val="lt1"/>
              </a:solidFill>
              <a:latin typeface="Comic Sans MS"/>
              <a:ea typeface="Comic Sans MS"/>
              <a:cs typeface="Comic Sans MS"/>
              <a:sym typeface="Comic Sans MS"/>
            </a:endParaRPr>
          </a:p>
        </p:txBody>
      </p:sp>
      <p:sp>
        <p:nvSpPr>
          <p:cNvPr id="228" name="Shape 228"/>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en-US" sz="1000">
                <a:solidFill>
                  <a:srgbClr val="9A9997"/>
                </a:solidFill>
                <a:latin typeface="Arial"/>
                <a:ea typeface="Arial"/>
                <a:cs typeface="Arial"/>
                <a:sym typeface="Arial"/>
              </a:rPr>
              <a:t>‹#›</a:t>
            </a:fld>
            <a:endParaRPr sz="1000">
              <a:solidFill>
                <a:srgbClr val="9A9997"/>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Shape 233"/>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en-US" sz="1000">
                <a:solidFill>
                  <a:srgbClr val="9A9997"/>
                </a:solidFill>
                <a:latin typeface="Arial"/>
                <a:ea typeface="Arial"/>
                <a:cs typeface="Arial"/>
                <a:sym typeface="Arial"/>
              </a:rPr>
              <a:t>‹#›</a:t>
            </a:fld>
            <a:endParaRPr sz="1000">
              <a:solidFill>
                <a:srgbClr val="9A9997"/>
              </a:solidFill>
              <a:latin typeface="Arial"/>
              <a:ea typeface="Arial"/>
              <a:cs typeface="Arial"/>
              <a:sym typeface="Arial"/>
            </a:endParaRPr>
          </a:p>
        </p:txBody>
      </p:sp>
      <p:sp>
        <p:nvSpPr>
          <p:cNvPr id="234" name="Shape 234"/>
          <p:cNvSpPr txBox="1"/>
          <p:nvPr>
            <p:ph type="title"/>
          </p:nvPr>
        </p:nvSpPr>
        <p:spPr>
          <a:xfrm>
            <a:off x="457200" y="274638"/>
            <a:ext cx="2209800" cy="715962"/>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rPr b="1" i="0" lang="en-US" sz="2800" u="none" cap="none" strike="noStrike">
                <a:solidFill>
                  <a:schemeClr val="lt1"/>
                </a:solidFill>
                <a:latin typeface="Comic Sans MS"/>
                <a:ea typeface="Comic Sans MS"/>
                <a:cs typeface="Comic Sans MS"/>
                <a:sym typeface="Comic Sans MS"/>
              </a:rPr>
              <a:t>Resources</a:t>
            </a:r>
            <a:endParaRPr/>
          </a:p>
        </p:txBody>
      </p:sp>
      <p:sp>
        <p:nvSpPr>
          <p:cNvPr id="235" name="Shape 235"/>
          <p:cNvSpPr txBox="1"/>
          <p:nvPr>
            <p:ph idx="1" type="body"/>
          </p:nvPr>
        </p:nvSpPr>
        <p:spPr>
          <a:xfrm>
            <a:off x="392113" y="1295400"/>
            <a:ext cx="6096000" cy="4114800"/>
          </a:xfrm>
          <a:prstGeom prst="rect">
            <a:avLst/>
          </a:prstGeom>
          <a:no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337820" lvl="0" marL="419100" marR="0" rtl="0" algn="l">
              <a:lnSpc>
                <a:spcPct val="90000"/>
              </a:lnSpc>
              <a:spcBef>
                <a:spcPts val="0"/>
              </a:spcBef>
              <a:spcAft>
                <a:spcPts val="0"/>
              </a:spcAft>
              <a:buClr>
                <a:schemeClr val="accent1"/>
              </a:buClr>
              <a:buSzPts val="880"/>
              <a:buFont typeface="Noto Sans Symbols"/>
              <a:buNone/>
            </a:pPr>
            <a:r>
              <a:t/>
            </a:r>
            <a:endParaRPr b="0" i="0" sz="1100" u="sng" cap="none" strike="noStrike">
              <a:solidFill>
                <a:schemeClr val="hlink"/>
              </a:solidFill>
              <a:latin typeface="Comic Sans MS"/>
              <a:ea typeface="Comic Sans MS"/>
              <a:cs typeface="Comic Sans MS"/>
              <a:sym typeface="Comic Sans MS"/>
              <a:hlinkClick r:id="rId3"/>
            </a:endParaRPr>
          </a:p>
          <a:p>
            <a:pPr indent="-393700" lvl="0" marL="419100" marR="0" rtl="0" algn="l">
              <a:lnSpc>
                <a:spcPct val="90000"/>
              </a:lnSpc>
              <a:spcBef>
                <a:spcPts val="360"/>
              </a:spcBef>
              <a:spcAft>
                <a:spcPts val="0"/>
              </a:spcAft>
              <a:buClr>
                <a:schemeClr val="accent1"/>
              </a:buClr>
              <a:buSzPts val="1440"/>
              <a:buFont typeface="Noto Sans Symbols"/>
              <a:buChar char="⦿"/>
            </a:pPr>
            <a:r>
              <a:rPr b="0" i="0" lang="en-US" sz="1800" u="sng" cap="none" strike="noStrike">
                <a:solidFill>
                  <a:schemeClr val="hlink"/>
                </a:solidFill>
                <a:latin typeface="Comic Sans MS"/>
                <a:ea typeface="Comic Sans MS"/>
                <a:cs typeface="Comic Sans MS"/>
                <a:sym typeface="Comic Sans MS"/>
                <a:hlinkClick r:id="rId4"/>
              </a:rPr>
              <a:t>www.sensory –processing-disorder.com/fine-motor-development-chart</a:t>
            </a:r>
            <a:endParaRPr b="0" i="0" sz="1800" u="none" cap="none" strike="noStrike">
              <a:solidFill>
                <a:schemeClr val="lt1"/>
              </a:solidFill>
              <a:latin typeface="Comic Sans MS"/>
              <a:ea typeface="Comic Sans MS"/>
              <a:cs typeface="Comic Sans MS"/>
              <a:sym typeface="Comic Sans MS"/>
            </a:endParaRPr>
          </a:p>
          <a:p>
            <a:pPr indent="-302260" lvl="0" marL="419100" marR="0" rtl="0" algn="l">
              <a:lnSpc>
                <a:spcPct val="90000"/>
              </a:lnSpc>
              <a:spcBef>
                <a:spcPts val="360"/>
              </a:spcBef>
              <a:spcAft>
                <a:spcPts val="0"/>
              </a:spcAft>
              <a:buClr>
                <a:schemeClr val="accent1"/>
              </a:buClr>
              <a:buSzPts val="1440"/>
              <a:buFont typeface="Noto Sans Symbols"/>
              <a:buNone/>
            </a:pPr>
            <a:r>
              <a:t/>
            </a:r>
            <a:endParaRPr b="0" i="0" sz="1800" u="none" cap="none" strike="noStrike">
              <a:solidFill>
                <a:schemeClr val="lt1"/>
              </a:solidFill>
              <a:latin typeface="Comic Sans MS"/>
              <a:ea typeface="Comic Sans MS"/>
              <a:cs typeface="Comic Sans MS"/>
              <a:sym typeface="Comic Sans MS"/>
            </a:endParaRPr>
          </a:p>
          <a:p>
            <a:pPr indent="-393700" lvl="0" marL="419100" marR="0" rtl="0" algn="l">
              <a:lnSpc>
                <a:spcPct val="90000"/>
              </a:lnSpc>
              <a:spcBef>
                <a:spcPts val="360"/>
              </a:spcBef>
              <a:spcAft>
                <a:spcPts val="0"/>
              </a:spcAft>
              <a:buClr>
                <a:schemeClr val="accent1"/>
              </a:buClr>
              <a:buSzPts val="1440"/>
              <a:buFont typeface="Noto Sans Symbols"/>
              <a:buChar char="⦿"/>
            </a:pPr>
            <a:r>
              <a:rPr b="0" i="0" lang="en-US" sz="1800" u="sng" cap="none" strike="noStrike">
                <a:solidFill>
                  <a:schemeClr val="hlink"/>
                </a:solidFill>
                <a:latin typeface="Comic Sans MS"/>
                <a:ea typeface="Comic Sans MS"/>
                <a:cs typeface="Comic Sans MS"/>
                <a:sym typeface="Comic Sans MS"/>
                <a:hlinkClick r:id="rId5"/>
              </a:rPr>
              <a:t>Pinterest</a:t>
            </a:r>
            <a:r>
              <a:rPr b="0" i="0" lang="en-US" sz="1800" u="none" cap="none" strike="noStrike">
                <a:solidFill>
                  <a:schemeClr val="lt1"/>
                </a:solidFill>
                <a:latin typeface="Comic Sans MS"/>
                <a:ea typeface="Comic Sans MS"/>
                <a:cs typeface="Comic Sans MS"/>
                <a:sym typeface="Comic Sans MS"/>
              </a:rPr>
              <a:t>  (search Fine Motor Skills)</a:t>
            </a:r>
            <a:endParaRPr/>
          </a:p>
          <a:p>
            <a:pPr indent="-302260" lvl="0" marL="419100" marR="0" rtl="0" algn="l">
              <a:lnSpc>
                <a:spcPct val="90000"/>
              </a:lnSpc>
              <a:spcBef>
                <a:spcPts val="360"/>
              </a:spcBef>
              <a:spcAft>
                <a:spcPts val="0"/>
              </a:spcAft>
              <a:buClr>
                <a:schemeClr val="accent1"/>
              </a:buClr>
              <a:buSzPts val="1440"/>
              <a:buFont typeface="Noto Sans Symbols"/>
              <a:buNone/>
            </a:pPr>
            <a:r>
              <a:t/>
            </a:r>
            <a:endParaRPr b="0" i="0" sz="1800" u="none" cap="none" strike="noStrike">
              <a:solidFill>
                <a:schemeClr val="lt1"/>
              </a:solidFill>
              <a:latin typeface="Comic Sans MS"/>
              <a:ea typeface="Comic Sans MS"/>
              <a:cs typeface="Comic Sans MS"/>
              <a:sym typeface="Comic Sans MS"/>
            </a:endParaRPr>
          </a:p>
          <a:p>
            <a:pPr indent="-393700" lvl="0" marL="419100" marR="0" rtl="0" algn="l">
              <a:lnSpc>
                <a:spcPct val="90000"/>
              </a:lnSpc>
              <a:spcBef>
                <a:spcPts val="360"/>
              </a:spcBef>
              <a:spcAft>
                <a:spcPts val="0"/>
              </a:spcAft>
              <a:buClr>
                <a:schemeClr val="accent1"/>
              </a:buClr>
              <a:buSzPts val="1440"/>
              <a:buFont typeface="Noto Sans Symbols"/>
              <a:buChar char="⦿"/>
            </a:pPr>
            <a:r>
              <a:rPr b="0" i="0" lang="en-US" sz="1800" u="sng" cap="none" strike="noStrike">
                <a:solidFill>
                  <a:schemeClr val="hlink"/>
                </a:solidFill>
                <a:latin typeface="Comic Sans MS"/>
                <a:ea typeface="Comic Sans MS"/>
                <a:cs typeface="Comic Sans MS"/>
                <a:sym typeface="Comic Sans MS"/>
                <a:hlinkClick r:id="rId6"/>
              </a:rPr>
              <a:t>Pinterest.com/hollybeth214/physical-therapy/</a:t>
            </a:r>
            <a:endParaRPr b="0" i="0" sz="1800" u="none" cap="none" strike="noStrike">
              <a:solidFill>
                <a:schemeClr val="lt1"/>
              </a:solidFill>
              <a:latin typeface="Comic Sans MS"/>
              <a:ea typeface="Comic Sans MS"/>
              <a:cs typeface="Comic Sans MS"/>
              <a:sym typeface="Comic Sans MS"/>
            </a:endParaRPr>
          </a:p>
          <a:p>
            <a:pPr indent="-302260" lvl="0" marL="419100" marR="0" rtl="0" algn="l">
              <a:lnSpc>
                <a:spcPct val="90000"/>
              </a:lnSpc>
              <a:spcBef>
                <a:spcPts val="360"/>
              </a:spcBef>
              <a:spcAft>
                <a:spcPts val="0"/>
              </a:spcAft>
              <a:buClr>
                <a:schemeClr val="accent1"/>
              </a:buClr>
              <a:buSzPts val="1440"/>
              <a:buFont typeface="Noto Sans Symbols"/>
              <a:buNone/>
            </a:pPr>
            <a:r>
              <a:t/>
            </a:r>
            <a:endParaRPr b="0" i="0" sz="1800" u="none" cap="none" strike="noStrike">
              <a:solidFill>
                <a:schemeClr val="lt1"/>
              </a:solidFill>
              <a:latin typeface="Comic Sans MS"/>
              <a:ea typeface="Comic Sans MS"/>
              <a:cs typeface="Comic Sans MS"/>
              <a:sym typeface="Comic Sans MS"/>
            </a:endParaRPr>
          </a:p>
          <a:p>
            <a:pPr indent="-393700" lvl="0" marL="419100" marR="0" rtl="0" algn="l">
              <a:lnSpc>
                <a:spcPct val="90000"/>
              </a:lnSpc>
              <a:spcBef>
                <a:spcPts val="360"/>
              </a:spcBef>
              <a:spcAft>
                <a:spcPts val="0"/>
              </a:spcAft>
              <a:buClr>
                <a:schemeClr val="accent1"/>
              </a:buClr>
              <a:buSzPts val="1440"/>
              <a:buFont typeface="Noto Sans Symbols"/>
              <a:buChar char="⦿"/>
            </a:pPr>
            <a:r>
              <a:rPr b="0" i="0" lang="en-US" sz="1800" u="sng" cap="none" strike="noStrike">
                <a:solidFill>
                  <a:schemeClr val="hlink"/>
                </a:solidFill>
                <a:latin typeface="Comic Sans MS"/>
                <a:ea typeface="Comic Sans MS"/>
                <a:cs typeface="Comic Sans MS"/>
                <a:sym typeface="Comic Sans MS"/>
                <a:hlinkClick r:id="rId7"/>
              </a:rPr>
              <a:t>themotorstory.com</a:t>
            </a:r>
            <a:endParaRPr b="0" i="0" sz="1800" u="none" cap="none" strike="noStrike">
              <a:solidFill>
                <a:schemeClr val="lt1"/>
              </a:solidFill>
              <a:latin typeface="Comic Sans MS"/>
              <a:ea typeface="Comic Sans MS"/>
              <a:cs typeface="Comic Sans MS"/>
              <a:sym typeface="Comic Sans MS"/>
            </a:endParaRPr>
          </a:p>
          <a:p>
            <a:pPr indent="-302260" lvl="0" marL="419100" marR="0" rtl="0" algn="l">
              <a:lnSpc>
                <a:spcPct val="90000"/>
              </a:lnSpc>
              <a:spcBef>
                <a:spcPts val="360"/>
              </a:spcBef>
              <a:spcAft>
                <a:spcPts val="0"/>
              </a:spcAft>
              <a:buClr>
                <a:schemeClr val="accent1"/>
              </a:buClr>
              <a:buSzPts val="1440"/>
              <a:buFont typeface="Noto Sans Symbols"/>
              <a:buNone/>
            </a:pPr>
            <a:r>
              <a:t/>
            </a:r>
            <a:endParaRPr b="0" i="0" sz="1800" u="none" cap="none" strike="noStrike">
              <a:solidFill>
                <a:schemeClr val="lt1"/>
              </a:solidFill>
              <a:latin typeface="Comic Sans MS"/>
              <a:ea typeface="Comic Sans MS"/>
              <a:cs typeface="Comic Sans MS"/>
              <a:sym typeface="Comic Sans MS"/>
            </a:endParaRPr>
          </a:p>
          <a:p>
            <a:pPr indent="-393700" lvl="0" marL="419100" marR="0" rtl="0" algn="l">
              <a:lnSpc>
                <a:spcPct val="90000"/>
              </a:lnSpc>
              <a:spcBef>
                <a:spcPts val="360"/>
              </a:spcBef>
              <a:spcAft>
                <a:spcPts val="0"/>
              </a:spcAft>
              <a:buClr>
                <a:schemeClr val="accent1"/>
              </a:buClr>
              <a:buSzPts val="1440"/>
              <a:buFont typeface="Noto Sans Symbols"/>
              <a:buChar char="⦿"/>
            </a:pPr>
            <a:r>
              <a:rPr b="0" i="0" lang="en-US" sz="1800" u="sng" cap="none" strike="noStrike">
                <a:solidFill>
                  <a:schemeClr val="hlink"/>
                </a:solidFill>
                <a:latin typeface="Comic Sans MS"/>
                <a:ea typeface="Comic Sans MS"/>
                <a:cs typeface="Comic Sans MS"/>
                <a:sym typeface="Comic Sans MS"/>
                <a:hlinkClick r:id="rId8"/>
              </a:rPr>
              <a:t>hwtears.com</a:t>
            </a:r>
            <a:endParaRPr b="0" i="0" sz="1800" u="none" cap="none" strike="noStrike">
              <a:solidFill>
                <a:schemeClr val="lt1"/>
              </a:solidFill>
              <a:latin typeface="Comic Sans MS"/>
              <a:ea typeface="Comic Sans MS"/>
              <a:cs typeface="Comic Sans MS"/>
              <a:sym typeface="Comic Sans MS"/>
            </a:endParaRPr>
          </a:p>
          <a:p>
            <a:pPr indent="-302260" lvl="0" marL="419100" marR="0" rtl="0" algn="l">
              <a:lnSpc>
                <a:spcPct val="90000"/>
              </a:lnSpc>
              <a:spcBef>
                <a:spcPts val="360"/>
              </a:spcBef>
              <a:spcAft>
                <a:spcPts val="0"/>
              </a:spcAft>
              <a:buClr>
                <a:schemeClr val="accent1"/>
              </a:buClr>
              <a:buSzPts val="1440"/>
              <a:buFont typeface="Noto Sans Symbols"/>
              <a:buNone/>
            </a:pPr>
            <a:r>
              <a:t/>
            </a:r>
            <a:endParaRPr b="0" i="0" sz="1800" u="none" cap="none" strike="noStrike">
              <a:solidFill>
                <a:schemeClr val="lt1"/>
              </a:solidFill>
              <a:latin typeface="Comic Sans MS"/>
              <a:ea typeface="Comic Sans MS"/>
              <a:cs typeface="Comic Sans MS"/>
              <a:sym typeface="Comic Sans MS"/>
            </a:endParaRPr>
          </a:p>
          <a:p>
            <a:pPr indent="-393700" lvl="0" marL="419100" marR="0" rtl="0" algn="l">
              <a:lnSpc>
                <a:spcPct val="90000"/>
              </a:lnSpc>
              <a:spcBef>
                <a:spcPts val="360"/>
              </a:spcBef>
              <a:spcAft>
                <a:spcPts val="0"/>
              </a:spcAft>
              <a:buClr>
                <a:schemeClr val="accent1"/>
              </a:buClr>
              <a:buSzPts val="1440"/>
              <a:buFont typeface="Noto Sans Symbols"/>
              <a:buChar char="⦿"/>
            </a:pPr>
            <a:r>
              <a:rPr b="0" i="0" lang="en-US" sz="1800" u="sng" cap="none" strike="noStrike">
                <a:solidFill>
                  <a:schemeClr val="hlink"/>
                </a:solidFill>
                <a:latin typeface="Comic Sans MS"/>
                <a:ea typeface="Comic Sans MS"/>
                <a:cs typeface="Comic Sans MS"/>
                <a:sym typeface="Comic Sans MS"/>
                <a:hlinkClick r:id="rId9"/>
              </a:rPr>
              <a:t>ctserc.org</a:t>
            </a:r>
            <a:endParaRPr b="0" i="0" sz="1800" u="none" cap="none" strike="noStrike">
              <a:solidFill>
                <a:schemeClr val="lt1"/>
              </a:solidFill>
              <a:latin typeface="Comic Sans MS"/>
              <a:ea typeface="Comic Sans MS"/>
              <a:cs typeface="Comic Sans MS"/>
              <a:sym typeface="Comic Sans MS"/>
            </a:endParaRPr>
          </a:p>
          <a:p>
            <a:pPr indent="-302260" lvl="0" marL="419100" marR="0" rtl="0" algn="l">
              <a:lnSpc>
                <a:spcPct val="90000"/>
              </a:lnSpc>
              <a:spcBef>
                <a:spcPts val="360"/>
              </a:spcBef>
              <a:spcAft>
                <a:spcPts val="0"/>
              </a:spcAft>
              <a:buClr>
                <a:schemeClr val="accent1"/>
              </a:buClr>
              <a:buSzPts val="1440"/>
              <a:buFont typeface="Noto Sans Symbols"/>
              <a:buNone/>
            </a:pPr>
            <a:r>
              <a:t/>
            </a:r>
            <a:endParaRPr b="0" i="0" sz="1800" u="none" cap="none" strike="noStrike">
              <a:solidFill>
                <a:schemeClr val="lt1"/>
              </a:solidFill>
              <a:latin typeface="Comic Sans MS"/>
              <a:ea typeface="Comic Sans MS"/>
              <a:cs typeface="Comic Sans MS"/>
              <a:sym typeface="Comic Sans MS"/>
            </a:endParaRPr>
          </a:p>
        </p:txBody>
      </p:sp>
      <p:pic>
        <p:nvPicPr>
          <p:cNvPr descr="http://media-cache-ec6.pinterest.com/192/17/48/c3/1748c3e796467184e39a7798e1978336.jpg" id="236" name="Shape 236">
            <a:hlinkClick r:id="rId10"/>
          </p:cNvPr>
          <p:cNvPicPr preferRelativeResize="0"/>
          <p:nvPr/>
        </p:nvPicPr>
        <p:blipFill rotWithShape="1">
          <a:blip r:embed="rId11">
            <a:alphaModFix/>
          </a:blip>
          <a:srcRect b="0" l="0" r="0" t="0"/>
          <a:stretch/>
        </p:blipFill>
        <p:spPr>
          <a:xfrm>
            <a:off x="4953000" y="4419599"/>
            <a:ext cx="1828800" cy="1438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0" i="0" lang="en-US" sz="1000" u="none" cap="none" strike="noStrike">
                <a:solidFill>
                  <a:srgbClr val="9A9997"/>
                </a:solidFill>
                <a:latin typeface="Arial"/>
                <a:ea typeface="Arial"/>
                <a:cs typeface="Arial"/>
                <a:sym typeface="Arial"/>
              </a:rPr>
              <a:t>‹#›</a:t>
            </a:fld>
            <a:endParaRPr b="0" i="0" sz="1000" u="none" cap="none" strike="noStrike">
              <a:solidFill>
                <a:srgbClr val="9A9997"/>
              </a:solidFill>
              <a:latin typeface="Arial"/>
              <a:ea typeface="Arial"/>
              <a:cs typeface="Arial"/>
              <a:sym typeface="Arial"/>
            </a:endParaRPr>
          </a:p>
        </p:txBody>
      </p:sp>
      <p:sp>
        <p:nvSpPr>
          <p:cNvPr id="103" name="Shape 103"/>
          <p:cNvSpPr txBox="1"/>
          <p:nvPr>
            <p:ph type="title"/>
          </p:nvPr>
        </p:nvSpPr>
        <p:spPr>
          <a:xfrm>
            <a:off x="152400" y="228600"/>
            <a:ext cx="2943225" cy="515938"/>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rPr b="1" i="0" lang="en-US" sz="2400" u="none" cap="none" strike="noStrike">
                <a:solidFill>
                  <a:schemeClr val="lt1"/>
                </a:solidFill>
                <a:latin typeface="Comic Sans MS"/>
                <a:ea typeface="Comic Sans MS"/>
                <a:cs typeface="Comic Sans MS"/>
                <a:sym typeface="Comic Sans MS"/>
              </a:rPr>
              <a:t>Early Development</a:t>
            </a:r>
            <a:endParaRPr/>
          </a:p>
        </p:txBody>
      </p:sp>
      <p:sp>
        <p:nvSpPr>
          <p:cNvPr id="104" name="Shape 104"/>
          <p:cNvSpPr txBox="1"/>
          <p:nvPr>
            <p:ph idx="1" type="body"/>
          </p:nvPr>
        </p:nvSpPr>
        <p:spPr>
          <a:xfrm>
            <a:off x="228600" y="914400"/>
            <a:ext cx="7620000" cy="2743200"/>
          </a:xfrm>
          <a:prstGeom prst="rect">
            <a:avLst/>
          </a:prstGeom>
          <a:noFill/>
          <a:ln>
            <a:noFill/>
          </a:ln>
        </p:spPr>
        <p:txBody>
          <a:bodyPr anchorCtr="0" anchor="t" bIns="45700" lIns="91425" spcFirstLastPara="1" rIns="91425" wrap="square" tIns="45700">
            <a:noAutofit/>
          </a:bodyPr>
          <a:lstStyle/>
          <a:p>
            <a:pPr indent="-393700" lvl="0" marL="419100" marR="0" rtl="0" algn="l">
              <a:spcBef>
                <a:spcPts val="0"/>
              </a:spcBef>
              <a:spcAft>
                <a:spcPts val="0"/>
              </a:spcAft>
              <a:buClr>
                <a:schemeClr val="accent1"/>
              </a:buClr>
              <a:buFont typeface="Noto Sans Symbols"/>
              <a:buNone/>
            </a:pPr>
            <a:r>
              <a:rPr b="0" i="0" lang="en-US" sz="1600" u="sng" cap="none" strike="noStrike">
                <a:solidFill>
                  <a:schemeClr val="lt1"/>
                </a:solidFill>
                <a:latin typeface="Comic Sans MS"/>
                <a:ea typeface="Comic Sans MS"/>
                <a:cs typeface="Comic Sans MS"/>
                <a:sym typeface="Comic Sans MS"/>
              </a:rPr>
              <a:t>Birth – early elementary school</a:t>
            </a:r>
            <a:r>
              <a:rPr b="0" i="0" lang="en-US" sz="1600" u="none" cap="none" strike="noStrike">
                <a:solidFill>
                  <a:schemeClr val="lt1"/>
                </a:solidFill>
                <a:latin typeface="Comic Sans MS"/>
                <a:ea typeface="Comic Sans MS"/>
                <a:cs typeface="Comic Sans MS"/>
                <a:sym typeface="Comic Sans MS"/>
              </a:rPr>
              <a:t>: Often referred to as the </a:t>
            </a:r>
            <a:r>
              <a:rPr b="0" i="1" lang="en-US" sz="1600" u="none" cap="none" strike="noStrike">
                <a:solidFill>
                  <a:schemeClr val="lt1"/>
                </a:solidFill>
                <a:latin typeface="Comic Sans MS"/>
                <a:ea typeface="Comic Sans MS"/>
                <a:cs typeface="Comic Sans MS"/>
                <a:sym typeface="Comic Sans MS"/>
              </a:rPr>
              <a:t>Sensory Motor</a:t>
            </a:r>
            <a:r>
              <a:rPr b="0" i="0" lang="en-US" sz="1600" u="none" cap="none" strike="noStrike">
                <a:solidFill>
                  <a:schemeClr val="lt1"/>
                </a:solidFill>
                <a:latin typeface="Comic Sans MS"/>
                <a:ea typeface="Comic Sans MS"/>
                <a:cs typeface="Comic Sans MS"/>
                <a:sym typeface="Comic Sans MS"/>
              </a:rPr>
              <a:t> phase of learning.  Much of what children learn during this time is through their senses and moving through their environment.  As they progress through the different phases of development, they strengthen their muscles, coordinate their movement patterns and learn to act on their environment.  Many of today’s practices, although well-intentioned, have an impact on the development of a child’s motor skills.  </a:t>
            </a:r>
            <a:endParaRPr/>
          </a:p>
          <a:p>
            <a:pPr indent="-393700" lvl="0" marL="419100" marR="0" rtl="0" algn="l">
              <a:spcBef>
                <a:spcPts val="320"/>
              </a:spcBef>
              <a:spcAft>
                <a:spcPts val="0"/>
              </a:spcAft>
              <a:buClr>
                <a:schemeClr val="accent1"/>
              </a:buClr>
              <a:buFont typeface="Noto Sans Symbols"/>
              <a:buNone/>
            </a:pPr>
            <a:r>
              <a:t/>
            </a:r>
            <a:endParaRPr b="0" i="0" sz="1600" u="none" cap="none" strike="noStrike">
              <a:solidFill>
                <a:schemeClr val="lt1"/>
              </a:solidFill>
              <a:latin typeface="Comic Sans MS"/>
              <a:ea typeface="Comic Sans MS"/>
              <a:cs typeface="Comic Sans MS"/>
              <a:sym typeface="Comic Sans MS"/>
            </a:endParaRPr>
          </a:p>
          <a:p>
            <a:pPr indent="-277813" lvl="1" marL="722313" marR="0" rtl="0" algn="l">
              <a:spcBef>
                <a:spcPts val="320"/>
              </a:spcBef>
              <a:spcAft>
                <a:spcPts val="0"/>
              </a:spcAft>
              <a:buClr>
                <a:schemeClr val="accent1"/>
              </a:buClr>
              <a:buFont typeface="Noto Sans Symbols"/>
              <a:buNone/>
            </a:pPr>
            <a:r>
              <a:rPr b="0" i="0" lang="en-US" sz="1600" u="none" cap="none" strike="noStrike">
                <a:solidFill>
                  <a:schemeClr val="lt1"/>
                </a:solidFill>
                <a:latin typeface="Comic Sans MS"/>
                <a:ea typeface="Comic Sans MS"/>
                <a:cs typeface="Comic Sans MS"/>
                <a:sym typeface="Comic Sans MS"/>
              </a:rPr>
              <a:t>*It’s not so important how quickly a child moves on to sitting, crawling or walking, but developing strength and skill at each stage…</a:t>
            </a:r>
            <a:endParaRPr/>
          </a:p>
        </p:txBody>
      </p:sp>
      <p:pic>
        <p:nvPicPr>
          <p:cNvPr descr="http://www.playingiseducational.info/wp-content/uploads/2011/09/Early-Childhood-Development.jpg" id="105" name="Shape 105"/>
          <p:cNvPicPr preferRelativeResize="0"/>
          <p:nvPr/>
        </p:nvPicPr>
        <p:blipFill rotWithShape="1">
          <a:blip r:embed="rId3">
            <a:alphaModFix/>
          </a:blip>
          <a:srcRect b="0" l="0" r="0" t="0"/>
          <a:stretch/>
        </p:blipFill>
        <p:spPr>
          <a:xfrm>
            <a:off x="1447800" y="3810000"/>
            <a:ext cx="2362200" cy="2362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0" i="0" lang="en-US" sz="1000" u="none" cap="none" strike="noStrike">
                <a:solidFill>
                  <a:srgbClr val="9A9997"/>
                </a:solidFill>
                <a:latin typeface="Arial"/>
                <a:ea typeface="Arial"/>
                <a:cs typeface="Arial"/>
                <a:sym typeface="Arial"/>
              </a:rPr>
              <a:t>‹#›</a:t>
            </a:fld>
            <a:endParaRPr b="0" i="0" sz="1000" u="none" cap="none" strike="noStrike">
              <a:solidFill>
                <a:srgbClr val="9A9997"/>
              </a:solidFill>
              <a:latin typeface="Arial"/>
              <a:ea typeface="Arial"/>
              <a:cs typeface="Arial"/>
              <a:sym typeface="Arial"/>
            </a:endParaRPr>
          </a:p>
        </p:txBody>
      </p:sp>
      <p:sp>
        <p:nvSpPr>
          <p:cNvPr id="111" name="Shape 111"/>
          <p:cNvSpPr txBox="1"/>
          <p:nvPr>
            <p:ph type="title"/>
          </p:nvPr>
        </p:nvSpPr>
        <p:spPr>
          <a:xfrm>
            <a:off x="333375" y="228600"/>
            <a:ext cx="3781425" cy="401638"/>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rPr b="1" i="0" lang="en-US" sz="1800" u="none" cap="none" strike="noStrike">
                <a:solidFill>
                  <a:schemeClr val="lt1"/>
                </a:solidFill>
                <a:latin typeface="Comic Sans MS"/>
                <a:ea typeface="Comic Sans MS"/>
                <a:cs typeface="Comic Sans MS"/>
                <a:sym typeface="Comic Sans MS"/>
              </a:rPr>
              <a:t>Preschool Motor Development:</a:t>
            </a:r>
            <a:endParaRPr/>
          </a:p>
        </p:txBody>
      </p:sp>
      <p:sp>
        <p:nvSpPr>
          <p:cNvPr id="112" name="Shape 112"/>
          <p:cNvSpPr txBox="1"/>
          <p:nvPr>
            <p:ph idx="1" type="body"/>
          </p:nvPr>
        </p:nvSpPr>
        <p:spPr>
          <a:xfrm>
            <a:off x="228600" y="685800"/>
            <a:ext cx="8458200" cy="5486400"/>
          </a:xfrm>
          <a:prstGeom prst="rect">
            <a:avLst/>
          </a:prstGeom>
          <a:noFill/>
          <a:ln>
            <a:noFill/>
          </a:ln>
        </p:spPr>
        <p:txBody>
          <a:bodyPr anchorCtr="0" anchor="t" bIns="45700" lIns="91425" spcFirstLastPara="1" rIns="91425" wrap="square" tIns="45700">
            <a:noAutofit/>
          </a:bodyPr>
          <a:lstStyle/>
          <a:p>
            <a:pPr indent="-393700" lvl="0" marL="419100" marR="0" rtl="0" algn="l">
              <a:spcBef>
                <a:spcPts val="0"/>
              </a:spcBef>
              <a:spcAft>
                <a:spcPts val="0"/>
              </a:spcAft>
              <a:buClr>
                <a:schemeClr val="accent1"/>
              </a:buClr>
              <a:buSzPts val="1280"/>
              <a:buFont typeface="Noto Sans Symbols"/>
              <a:buChar char="⦿"/>
            </a:pPr>
            <a:r>
              <a:rPr b="0" i="0" lang="en-US" sz="1600" u="none" cap="none" strike="noStrike">
                <a:solidFill>
                  <a:schemeClr val="lt1"/>
                </a:solidFill>
                <a:latin typeface="Comic Sans MS"/>
                <a:ea typeface="Comic Sans MS"/>
                <a:cs typeface="Comic Sans MS"/>
                <a:sym typeface="Comic Sans MS"/>
              </a:rPr>
              <a:t>Child develops and refines earlier skills</a:t>
            </a:r>
            <a:endParaRPr/>
          </a:p>
          <a:p>
            <a:pPr indent="-393700" lvl="0" marL="419100" marR="0" rtl="0" algn="l">
              <a:spcBef>
                <a:spcPts val="320"/>
              </a:spcBef>
              <a:spcAft>
                <a:spcPts val="0"/>
              </a:spcAft>
              <a:buClr>
                <a:schemeClr val="accent1"/>
              </a:buClr>
              <a:buFont typeface="Noto Sans Symbols"/>
              <a:buNone/>
            </a:pPr>
            <a:r>
              <a:rPr b="0" i="0" lang="en-US" sz="1600" u="none" cap="none" strike="noStrike">
                <a:solidFill>
                  <a:schemeClr val="lt1"/>
                </a:solidFill>
                <a:latin typeface="Comic Sans MS"/>
                <a:ea typeface="Comic Sans MS"/>
                <a:cs typeface="Comic Sans MS"/>
                <a:sym typeface="Comic Sans MS"/>
              </a:rPr>
              <a:t>       and strength needed for higher-level skills</a:t>
            </a:r>
            <a:endParaRPr/>
          </a:p>
          <a:p>
            <a:pPr indent="-393700" lvl="0" marL="419100" marR="0" rtl="0" algn="l">
              <a:spcBef>
                <a:spcPts val="320"/>
              </a:spcBef>
              <a:spcAft>
                <a:spcPts val="0"/>
              </a:spcAft>
              <a:buClr>
                <a:schemeClr val="accent1"/>
              </a:buClr>
              <a:buSzPts val="1280"/>
              <a:buFont typeface="Noto Sans Symbols"/>
              <a:buChar char="⦿"/>
            </a:pPr>
            <a:r>
              <a:rPr b="0" i="0" lang="en-US" sz="1600" u="none" cap="none" strike="noStrike">
                <a:solidFill>
                  <a:schemeClr val="lt1"/>
                </a:solidFill>
                <a:latin typeface="Comic Sans MS"/>
                <a:ea typeface="Comic Sans MS"/>
                <a:cs typeface="Comic Sans MS"/>
                <a:sym typeface="Comic Sans MS"/>
              </a:rPr>
              <a:t>Activities: all things movement!!!</a:t>
            </a:r>
            <a:endParaRPr/>
          </a:p>
          <a:p>
            <a:pPr indent="-277813" lvl="1" marL="722313" marR="0" rtl="0" algn="l">
              <a:spcBef>
                <a:spcPts val="320"/>
              </a:spcBef>
              <a:spcAft>
                <a:spcPts val="0"/>
              </a:spcAft>
              <a:buClr>
                <a:schemeClr val="accent1"/>
              </a:buClr>
              <a:buSzPts val="1440"/>
              <a:buFont typeface="Noto Sans Symbols"/>
              <a:buChar char="▪"/>
            </a:pPr>
            <a:r>
              <a:rPr b="0" i="0" lang="en-US" sz="1600" u="none" cap="none" strike="noStrike">
                <a:solidFill>
                  <a:schemeClr val="lt1"/>
                </a:solidFill>
                <a:latin typeface="Comic Sans MS"/>
                <a:ea typeface="Comic Sans MS"/>
                <a:cs typeface="Comic Sans MS"/>
                <a:sym typeface="Comic Sans MS"/>
              </a:rPr>
              <a:t>Outside play</a:t>
            </a:r>
            <a:endParaRPr/>
          </a:p>
          <a:p>
            <a:pPr indent="-277813" lvl="1" marL="722313" marR="0" rtl="0" algn="l">
              <a:spcBef>
                <a:spcPts val="320"/>
              </a:spcBef>
              <a:spcAft>
                <a:spcPts val="0"/>
              </a:spcAft>
              <a:buClr>
                <a:schemeClr val="accent1"/>
              </a:buClr>
              <a:buSzPts val="1440"/>
              <a:buFont typeface="Noto Sans Symbols"/>
              <a:buChar char="▪"/>
            </a:pPr>
            <a:r>
              <a:rPr b="0" i="0" lang="en-US" sz="1600" u="none" cap="none" strike="noStrike">
                <a:solidFill>
                  <a:schemeClr val="lt1"/>
                </a:solidFill>
                <a:latin typeface="Comic Sans MS"/>
                <a:ea typeface="Comic Sans MS"/>
                <a:cs typeface="Comic Sans MS"/>
                <a:sym typeface="Comic Sans MS"/>
              </a:rPr>
              <a:t>Running, jumping, climbing</a:t>
            </a:r>
            <a:endParaRPr/>
          </a:p>
          <a:p>
            <a:pPr indent="-277813" lvl="1" marL="722313" marR="0" rtl="0" algn="l">
              <a:spcBef>
                <a:spcPts val="320"/>
              </a:spcBef>
              <a:spcAft>
                <a:spcPts val="0"/>
              </a:spcAft>
              <a:buClr>
                <a:schemeClr val="accent1"/>
              </a:buClr>
              <a:buSzPts val="1440"/>
              <a:buFont typeface="Noto Sans Symbols"/>
              <a:buChar char="▪"/>
            </a:pPr>
            <a:r>
              <a:rPr b="0" i="0" lang="en-US" sz="1600" u="none" cap="none" strike="noStrike">
                <a:solidFill>
                  <a:schemeClr val="lt1"/>
                </a:solidFill>
                <a:latin typeface="Comic Sans MS"/>
                <a:ea typeface="Comic Sans MS"/>
                <a:cs typeface="Comic Sans MS"/>
                <a:sym typeface="Comic Sans MS"/>
              </a:rPr>
              <a:t>Swimming</a:t>
            </a:r>
            <a:endParaRPr/>
          </a:p>
          <a:p>
            <a:pPr indent="-277813" lvl="1" marL="722313" marR="0" rtl="0" algn="l">
              <a:spcBef>
                <a:spcPts val="320"/>
              </a:spcBef>
              <a:spcAft>
                <a:spcPts val="0"/>
              </a:spcAft>
              <a:buClr>
                <a:schemeClr val="accent1"/>
              </a:buClr>
              <a:buSzPts val="1440"/>
              <a:buFont typeface="Noto Sans Symbols"/>
              <a:buChar char="▪"/>
            </a:pPr>
            <a:r>
              <a:rPr b="0" i="0" lang="en-US" sz="1600" u="none" cap="none" strike="noStrike">
                <a:solidFill>
                  <a:schemeClr val="lt1"/>
                </a:solidFill>
                <a:latin typeface="Comic Sans MS"/>
                <a:ea typeface="Comic Sans MS"/>
                <a:cs typeface="Comic Sans MS"/>
                <a:sym typeface="Comic Sans MS"/>
              </a:rPr>
              <a:t>Animal walks</a:t>
            </a:r>
            <a:endParaRPr/>
          </a:p>
          <a:p>
            <a:pPr indent="-277813" lvl="1" marL="722313" marR="0" rtl="0" algn="l">
              <a:spcBef>
                <a:spcPts val="320"/>
              </a:spcBef>
              <a:spcAft>
                <a:spcPts val="0"/>
              </a:spcAft>
              <a:buClr>
                <a:schemeClr val="accent1"/>
              </a:buClr>
              <a:buSzPts val="1440"/>
              <a:buFont typeface="Noto Sans Symbols"/>
              <a:buChar char="▪"/>
            </a:pPr>
            <a:r>
              <a:rPr b="0" i="0" lang="en-US" sz="1600" u="none" cap="none" strike="noStrike">
                <a:solidFill>
                  <a:schemeClr val="lt1"/>
                </a:solidFill>
                <a:latin typeface="Comic Sans MS"/>
                <a:ea typeface="Comic Sans MS"/>
                <a:cs typeface="Comic Sans MS"/>
                <a:sym typeface="Comic Sans MS"/>
              </a:rPr>
              <a:t>Playscapes </a:t>
            </a:r>
            <a:endParaRPr/>
          </a:p>
          <a:p>
            <a:pPr indent="-277813" lvl="1" marL="722313" marR="0" rtl="0" algn="l">
              <a:spcBef>
                <a:spcPts val="320"/>
              </a:spcBef>
              <a:spcAft>
                <a:spcPts val="0"/>
              </a:spcAft>
              <a:buClr>
                <a:schemeClr val="accent1"/>
              </a:buClr>
              <a:buSzPts val="1440"/>
              <a:buFont typeface="Noto Sans Symbols"/>
              <a:buChar char="▪"/>
            </a:pPr>
            <a:r>
              <a:rPr b="0" i="0" lang="en-US" sz="1600" u="none" cap="none" strike="noStrike">
                <a:solidFill>
                  <a:schemeClr val="lt1"/>
                </a:solidFill>
                <a:latin typeface="Comic Sans MS"/>
                <a:ea typeface="Comic Sans MS"/>
                <a:cs typeface="Comic Sans MS"/>
                <a:sym typeface="Comic Sans MS"/>
              </a:rPr>
              <a:t>Ride-on toys (wear a helmet)</a:t>
            </a:r>
            <a:endParaRPr/>
          </a:p>
          <a:p>
            <a:pPr indent="-277813" lvl="1" marL="722313" marR="0" rtl="0" algn="l">
              <a:spcBef>
                <a:spcPts val="320"/>
              </a:spcBef>
              <a:spcAft>
                <a:spcPts val="0"/>
              </a:spcAft>
              <a:buClr>
                <a:schemeClr val="accent1"/>
              </a:buClr>
              <a:buSzPts val="1440"/>
              <a:buFont typeface="Noto Sans Symbols"/>
              <a:buChar char="▪"/>
            </a:pPr>
            <a:r>
              <a:rPr b="0" i="0" lang="en-US" sz="1600" u="none" cap="none" strike="noStrike">
                <a:solidFill>
                  <a:schemeClr val="lt1"/>
                </a:solidFill>
                <a:latin typeface="Comic Sans MS"/>
                <a:ea typeface="Comic Sans MS"/>
                <a:cs typeface="Comic Sans MS"/>
                <a:sym typeface="Comic Sans MS"/>
              </a:rPr>
              <a:t>Balance games</a:t>
            </a:r>
            <a:endParaRPr/>
          </a:p>
          <a:p>
            <a:pPr indent="-277813" lvl="1" marL="722313" marR="0" rtl="0" algn="l">
              <a:spcBef>
                <a:spcPts val="320"/>
              </a:spcBef>
              <a:spcAft>
                <a:spcPts val="0"/>
              </a:spcAft>
              <a:buClr>
                <a:schemeClr val="accent1"/>
              </a:buClr>
              <a:buSzPts val="1440"/>
              <a:buFont typeface="Noto Sans Symbols"/>
              <a:buChar char="▪"/>
            </a:pPr>
            <a:r>
              <a:rPr b="0" i="0" lang="en-US" sz="1600" u="none" cap="none" strike="noStrike">
                <a:solidFill>
                  <a:schemeClr val="lt1"/>
                </a:solidFill>
                <a:latin typeface="Comic Sans MS"/>
                <a:ea typeface="Comic Sans MS"/>
                <a:cs typeface="Comic Sans MS"/>
                <a:sym typeface="Comic Sans MS"/>
              </a:rPr>
              <a:t>Ball games: throw/catch, kick, t-ball, “golf”</a:t>
            </a:r>
            <a:endParaRPr/>
          </a:p>
          <a:p>
            <a:pPr indent="-277813" lvl="1" marL="722313" marR="0" rtl="0" algn="l">
              <a:spcBef>
                <a:spcPts val="320"/>
              </a:spcBef>
              <a:spcAft>
                <a:spcPts val="0"/>
              </a:spcAft>
              <a:buClr>
                <a:schemeClr val="accent1"/>
              </a:buClr>
              <a:buSzPts val="1440"/>
              <a:buFont typeface="Noto Sans Symbols"/>
              <a:buChar char="▪"/>
            </a:pPr>
            <a:r>
              <a:rPr b="0" i="0" lang="en-US" sz="1600" u="none" cap="none" strike="noStrike">
                <a:solidFill>
                  <a:schemeClr val="lt1"/>
                </a:solidFill>
                <a:latin typeface="Comic Sans MS"/>
                <a:ea typeface="Comic Sans MS"/>
                <a:cs typeface="Comic Sans MS"/>
                <a:sym typeface="Comic Sans MS"/>
              </a:rPr>
              <a:t>Make an obstacle course</a:t>
            </a:r>
            <a:endParaRPr/>
          </a:p>
          <a:p>
            <a:pPr indent="-277813" lvl="1" marL="722313" marR="0" rtl="0" algn="l">
              <a:spcBef>
                <a:spcPts val="320"/>
              </a:spcBef>
              <a:spcAft>
                <a:spcPts val="0"/>
              </a:spcAft>
              <a:buClr>
                <a:schemeClr val="accent1"/>
              </a:buClr>
              <a:buSzPts val="1440"/>
              <a:buFont typeface="Noto Sans Symbols"/>
              <a:buChar char="▪"/>
            </a:pPr>
            <a:r>
              <a:rPr b="0" i="0" lang="en-US" sz="1600" u="none" cap="none" strike="noStrike">
                <a:solidFill>
                  <a:schemeClr val="lt1"/>
                </a:solidFill>
                <a:latin typeface="Comic Sans MS"/>
                <a:ea typeface="Comic Sans MS"/>
                <a:cs typeface="Comic Sans MS"/>
                <a:sym typeface="Comic Sans MS"/>
              </a:rPr>
              <a:t>Help with gardening/yardwork</a:t>
            </a:r>
            <a:endParaRPr b="0" i="0" sz="1600" u="none" cap="none" strike="noStrike">
              <a:solidFill>
                <a:schemeClr val="lt1"/>
              </a:solidFill>
              <a:latin typeface="Comic Sans MS"/>
              <a:ea typeface="Comic Sans MS"/>
              <a:cs typeface="Comic Sans MS"/>
              <a:sym typeface="Comic Sans MS"/>
            </a:endParaRPr>
          </a:p>
          <a:p>
            <a:pPr indent="-277813" lvl="1" marL="722313" marR="0" rtl="0" algn="l">
              <a:spcBef>
                <a:spcPts val="320"/>
              </a:spcBef>
              <a:spcAft>
                <a:spcPts val="0"/>
              </a:spcAft>
              <a:buClr>
                <a:schemeClr val="accent1"/>
              </a:buClr>
              <a:buSzPts val="1440"/>
              <a:buFont typeface="Noto Sans Symbols"/>
              <a:buChar char="▪"/>
            </a:pPr>
            <a:r>
              <a:rPr b="0" i="0" lang="en-US" sz="1600" u="none" cap="none" strike="noStrike">
                <a:solidFill>
                  <a:schemeClr val="lt1"/>
                </a:solidFill>
                <a:latin typeface="Comic Sans MS"/>
                <a:ea typeface="Comic Sans MS"/>
                <a:cs typeface="Comic Sans MS"/>
                <a:sym typeface="Comic Sans MS"/>
              </a:rPr>
              <a:t>Help with chores: take out trash, carry/fold laundry, sweep, etc.</a:t>
            </a:r>
            <a:endParaRPr/>
          </a:p>
          <a:p>
            <a:pPr indent="-277813" lvl="1" marL="722313" marR="0" rtl="0" algn="l">
              <a:spcBef>
                <a:spcPts val="320"/>
              </a:spcBef>
              <a:spcAft>
                <a:spcPts val="0"/>
              </a:spcAft>
              <a:buClr>
                <a:schemeClr val="accent1"/>
              </a:buClr>
              <a:buSzPts val="1440"/>
              <a:buFont typeface="Noto Sans Symbols"/>
              <a:buChar char="▪"/>
            </a:pPr>
            <a:r>
              <a:rPr b="0" i="0" lang="en-US" sz="1600" u="none" cap="none" strike="noStrike">
                <a:solidFill>
                  <a:schemeClr val="lt1"/>
                </a:solidFill>
                <a:latin typeface="Comic Sans MS"/>
                <a:ea typeface="Comic Sans MS"/>
                <a:cs typeface="Comic Sans MS"/>
                <a:sym typeface="Comic Sans MS"/>
              </a:rPr>
              <a:t>Imitation of movement, “Simon Says”</a:t>
            </a:r>
            <a:endParaRPr/>
          </a:p>
          <a:p>
            <a:pPr indent="-393700" lvl="0" marL="419100" marR="0" rtl="0" algn="l">
              <a:spcBef>
                <a:spcPts val="320"/>
              </a:spcBef>
              <a:spcAft>
                <a:spcPts val="0"/>
              </a:spcAft>
              <a:buClr>
                <a:srgbClr val="6EA0B0"/>
              </a:buClr>
              <a:buSzPts val="1280"/>
              <a:buFont typeface="Noto Sans Symbols"/>
              <a:buChar char="⦿"/>
            </a:pPr>
            <a:r>
              <a:rPr b="0" i="0" lang="en-US" sz="1600" u="none" cap="none" strike="noStrike">
                <a:solidFill>
                  <a:srgbClr val="FFFFFF"/>
                </a:solidFill>
                <a:latin typeface="Comic Sans MS"/>
                <a:ea typeface="Comic Sans MS"/>
                <a:cs typeface="Comic Sans MS"/>
                <a:sym typeface="Comic Sans MS"/>
              </a:rPr>
              <a:t>Using language when child is playing/moving helps to teach them concepts, such as body parts and directionality (top/bottom, over/under, around, up/down, left/right, etc.).</a:t>
            </a:r>
            <a:endParaRPr b="0" i="0" sz="1600" u="none" cap="none" strike="noStrike">
              <a:solidFill>
                <a:schemeClr val="lt1"/>
              </a:solidFill>
              <a:latin typeface="Comic Sans MS"/>
              <a:ea typeface="Comic Sans MS"/>
              <a:cs typeface="Comic Sans MS"/>
              <a:sym typeface="Comic Sans MS"/>
            </a:endParaRPr>
          </a:p>
          <a:p>
            <a:pPr indent="-393700" lvl="0" marL="419100" marR="0" rtl="0" algn="l">
              <a:spcBef>
                <a:spcPts val="320"/>
              </a:spcBef>
              <a:spcAft>
                <a:spcPts val="0"/>
              </a:spcAft>
              <a:buClr>
                <a:srgbClr val="6EA0B0"/>
              </a:buClr>
              <a:buSzPts val="1280"/>
              <a:buFont typeface="Noto Sans Symbols"/>
              <a:buChar char="⦿"/>
            </a:pPr>
            <a:r>
              <a:rPr b="0" i="0" lang="en-US" sz="1600" u="none" cap="none" strike="noStrike">
                <a:solidFill>
                  <a:srgbClr val="FFFFFF"/>
                </a:solidFill>
                <a:latin typeface="Comic Sans MS"/>
                <a:ea typeface="Comic Sans MS"/>
                <a:cs typeface="Comic Sans MS"/>
                <a:sym typeface="Comic Sans MS"/>
              </a:rPr>
              <a:t>Positions!</a:t>
            </a:r>
            <a:endParaRPr b="0" i="0" sz="1600" u="none" cap="none" strike="noStrike">
              <a:solidFill>
                <a:srgbClr val="FFFFFF"/>
              </a:solidFill>
              <a:latin typeface="Comic Sans MS"/>
              <a:ea typeface="Comic Sans MS"/>
              <a:cs typeface="Comic Sans MS"/>
              <a:sym typeface="Comic Sans MS"/>
            </a:endParaRPr>
          </a:p>
          <a:p>
            <a:pPr indent="-277813" lvl="1" marL="722313" marR="0" rtl="0" algn="l">
              <a:lnSpc>
                <a:spcPct val="80000"/>
              </a:lnSpc>
              <a:spcBef>
                <a:spcPts val="320"/>
              </a:spcBef>
              <a:spcAft>
                <a:spcPts val="0"/>
              </a:spcAft>
              <a:buClr>
                <a:schemeClr val="accent1"/>
              </a:buClr>
              <a:buFont typeface="Noto Sans Symbols"/>
              <a:buNone/>
            </a:pPr>
            <a:r>
              <a:t/>
            </a:r>
            <a:endParaRPr b="0" i="0" sz="1600" u="none" cap="none" strike="noStrike">
              <a:solidFill>
                <a:schemeClr val="lt1"/>
              </a:solidFill>
              <a:latin typeface="Comic Sans MS"/>
              <a:ea typeface="Comic Sans MS"/>
              <a:cs typeface="Comic Sans MS"/>
              <a:sym typeface="Comic Sans MS"/>
            </a:endParaRPr>
          </a:p>
        </p:txBody>
      </p:sp>
      <p:pic>
        <p:nvPicPr>
          <p:cNvPr descr="http://easthartfordct.gov/Public_Documents/EastHartfordCT_Parks/ParksandFacilities/Parks/S0099472D.10/Martin%20Playscape%202.JPG" id="113" name="Shape 113"/>
          <p:cNvPicPr preferRelativeResize="0"/>
          <p:nvPr/>
        </p:nvPicPr>
        <p:blipFill rotWithShape="1">
          <a:blip r:embed="rId3">
            <a:alphaModFix/>
          </a:blip>
          <a:srcRect b="0" l="0" r="0" t="0"/>
          <a:stretch/>
        </p:blipFill>
        <p:spPr>
          <a:xfrm>
            <a:off x="5610225" y="374650"/>
            <a:ext cx="3359150" cy="2514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type="title"/>
          </p:nvPr>
        </p:nvSpPr>
        <p:spPr>
          <a:xfrm>
            <a:off x="419100" y="217075"/>
            <a:ext cx="8305800" cy="2057400"/>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rPr b="0" i="0" lang="en-US" sz="2200" u="none" cap="none" strike="noStrike">
                <a:solidFill>
                  <a:schemeClr val="lt1"/>
                </a:solidFill>
                <a:latin typeface="Comic Sans MS"/>
                <a:ea typeface="Comic Sans MS"/>
                <a:cs typeface="Comic Sans MS"/>
                <a:sym typeface="Comic Sans MS"/>
              </a:rPr>
              <a:t>Positions :  </a:t>
            </a:r>
            <a:br>
              <a:rPr b="0" i="0" lang="en-US" sz="2200" u="none" cap="none" strike="noStrike">
                <a:solidFill>
                  <a:schemeClr val="lt1"/>
                </a:solidFill>
                <a:latin typeface="Comic Sans MS"/>
                <a:ea typeface="Comic Sans MS"/>
                <a:cs typeface="Comic Sans MS"/>
                <a:sym typeface="Comic Sans MS"/>
              </a:rPr>
            </a:br>
            <a:r>
              <a:rPr b="1" i="0" lang="en-US" sz="2400" u="none" cap="none" strike="noStrike">
                <a:solidFill>
                  <a:schemeClr val="lt1"/>
                </a:solidFill>
                <a:latin typeface="Source Sans Pro"/>
                <a:ea typeface="Source Sans Pro"/>
                <a:cs typeface="Source Sans Pro"/>
                <a:sym typeface="Source Sans Pro"/>
              </a:rPr>
              <a:t> *</a:t>
            </a:r>
            <a:r>
              <a:rPr b="0" i="0" lang="en-US" sz="1600" u="none" cap="none" strike="noStrike">
                <a:solidFill>
                  <a:schemeClr val="lt1"/>
                </a:solidFill>
                <a:latin typeface="Comic Sans MS"/>
                <a:ea typeface="Comic Sans MS"/>
                <a:cs typeface="Comic Sans MS"/>
                <a:sym typeface="Comic Sans MS"/>
              </a:rPr>
              <a:t>Encouraging a variety of positions will help to build the trunk and arm strength needed to provide stability for body alignment during fine motor tasks.  These positions will help to develop midline crossing and help to stabilize the body to develop isolated arm and finger movements needed in preparation for writing.  They will also help to develop appropriate weight shifting needed for balance.</a:t>
            </a:r>
            <a:endParaRPr/>
          </a:p>
        </p:txBody>
      </p:sp>
      <p:sp>
        <p:nvSpPr>
          <p:cNvPr id="119" name="Shape 119"/>
          <p:cNvSpPr txBox="1"/>
          <p:nvPr>
            <p:ph idx="1" type="body"/>
          </p:nvPr>
        </p:nvSpPr>
        <p:spPr>
          <a:xfrm>
            <a:off x="381000" y="2438400"/>
            <a:ext cx="8534400" cy="4093244"/>
          </a:xfrm>
          <a:prstGeom prst="rect">
            <a:avLst/>
          </a:prstGeom>
          <a:noFill/>
          <a:ln>
            <a:noFill/>
          </a:ln>
        </p:spPr>
        <p:txBody>
          <a:bodyPr anchorCtr="0" anchor="t" bIns="45700" lIns="91425" spcFirstLastPara="1" rIns="91425" wrap="square" tIns="45700">
            <a:noAutofit/>
          </a:bodyPr>
          <a:lstStyle/>
          <a:p>
            <a:pPr indent="-11112" lvl="1" marL="36512" marR="0" rtl="0" algn="l">
              <a:spcBef>
                <a:spcPts val="0"/>
              </a:spcBef>
              <a:spcAft>
                <a:spcPts val="0"/>
              </a:spcAft>
              <a:buClr>
                <a:schemeClr val="accent1"/>
              </a:buClr>
              <a:buFont typeface="Noto Sans Symbols"/>
              <a:buNone/>
            </a:pPr>
            <a:r>
              <a:rPr b="0" i="0" lang="en-US" sz="1600" u="none" cap="none" strike="noStrike">
                <a:solidFill>
                  <a:schemeClr val="lt1"/>
                </a:solidFill>
                <a:latin typeface="Comic Sans MS"/>
                <a:ea typeface="Comic Sans MS"/>
                <a:cs typeface="Comic Sans MS"/>
                <a:sym typeface="Comic Sans MS"/>
              </a:rPr>
              <a:t>Even though the child spends much of their day upright and moving, floor play is still important!  A few examples:</a:t>
            </a:r>
            <a:endParaRPr/>
          </a:p>
          <a:p>
            <a:pPr indent="-241300" lvl="0" marL="419100" marR="0" rtl="0" algn="l">
              <a:spcBef>
                <a:spcPts val="600"/>
              </a:spcBef>
              <a:spcAft>
                <a:spcPts val="0"/>
              </a:spcAft>
              <a:buClr>
                <a:schemeClr val="accent1"/>
              </a:buClr>
              <a:buSzPts val="2400"/>
              <a:buFont typeface="Noto Sans Symbols"/>
              <a:buNone/>
            </a:pPr>
            <a:r>
              <a:t/>
            </a:r>
            <a:endParaRPr b="0" i="0" sz="3000" u="none" cap="none" strike="noStrike">
              <a:solidFill>
                <a:schemeClr val="lt1"/>
              </a:solidFill>
              <a:latin typeface="Arial"/>
              <a:ea typeface="Arial"/>
              <a:cs typeface="Arial"/>
              <a:sym typeface="Arial"/>
            </a:endParaRPr>
          </a:p>
        </p:txBody>
      </p:sp>
      <p:sp>
        <p:nvSpPr>
          <p:cNvPr id="120" name="Shape 120"/>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0" i="0" lang="en-US" sz="1000" u="none" cap="none" strike="noStrike">
                <a:solidFill>
                  <a:srgbClr val="9A9997"/>
                </a:solidFill>
                <a:latin typeface="Arial"/>
                <a:ea typeface="Arial"/>
                <a:cs typeface="Arial"/>
                <a:sym typeface="Arial"/>
              </a:rPr>
              <a:t>‹#›</a:t>
            </a:fld>
            <a:endParaRPr b="0" i="0" sz="1000" u="none" cap="none" strike="noStrike">
              <a:solidFill>
                <a:srgbClr val="9A9997"/>
              </a:solidFill>
              <a:latin typeface="Arial"/>
              <a:ea typeface="Arial"/>
              <a:cs typeface="Arial"/>
              <a:sym typeface="Arial"/>
            </a:endParaRPr>
          </a:p>
        </p:txBody>
      </p:sp>
      <p:pic>
        <p:nvPicPr>
          <p:cNvPr id="121" name="Shape 121"/>
          <p:cNvPicPr preferRelativeResize="0"/>
          <p:nvPr/>
        </p:nvPicPr>
        <p:blipFill rotWithShape="1">
          <a:blip r:embed="rId3">
            <a:alphaModFix/>
          </a:blip>
          <a:srcRect b="0" l="0" r="0" t="0"/>
          <a:stretch/>
        </p:blipFill>
        <p:spPr>
          <a:xfrm rot="-5400000">
            <a:off x="1310168" y="2635668"/>
            <a:ext cx="759550" cy="2009010"/>
          </a:xfrm>
          <a:prstGeom prst="rect">
            <a:avLst/>
          </a:prstGeom>
          <a:noFill/>
          <a:ln>
            <a:noFill/>
          </a:ln>
        </p:spPr>
      </p:pic>
      <p:pic>
        <p:nvPicPr>
          <p:cNvPr id="122" name="Shape 122"/>
          <p:cNvPicPr preferRelativeResize="0"/>
          <p:nvPr/>
        </p:nvPicPr>
        <p:blipFill rotWithShape="1">
          <a:blip r:embed="rId4">
            <a:alphaModFix/>
          </a:blip>
          <a:srcRect b="0" l="0" r="0" t="0"/>
          <a:stretch/>
        </p:blipFill>
        <p:spPr>
          <a:xfrm rot="-5400000">
            <a:off x="3294413" y="3068412"/>
            <a:ext cx="1262062" cy="1145288"/>
          </a:xfrm>
          <a:prstGeom prst="rect">
            <a:avLst/>
          </a:prstGeom>
          <a:noFill/>
          <a:ln>
            <a:noFill/>
          </a:ln>
        </p:spPr>
      </p:pic>
      <p:pic>
        <p:nvPicPr>
          <p:cNvPr id="123" name="Shape 123"/>
          <p:cNvPicPr preferRelativeResize="0"/>
          <p:nvPr/>
        </p:nvPicPr>
        <p:blipFill rotWithShape="1">
          <a:blip r:embed="rId5">
            <a:alphaModFix/>
          </a:blip>
          <a:srcRect b="0" l="0" r="0" t="0"/>
          <a:stretch/>
        </p:blipFill>
        <p:spPr>
          <a:xfrm rot="-5400000">
            <a:off x="5163220" y="2908118"/>
            <a:ext cx="1207293" cy="1018132"/>
          </a:xfrm>
          <a:prstGeom prst="rect">
            <a:avLst/>
          </a:prstGeom>
          <a:noFill/>
          <a:ln>
            <a:noFill/>
          </a:ln>
        </p:spPr>
      </p:pic>
      <p:pic>
        <p:nvPicPr>
          <p:cNvPr id="124" name="Shape 124"/>
          <p:cNvPicPr preferRelativeResize="0"/>
          <p:nvPr/>
        </p:nvPicPr>
        <p:blipFill rotWithShape="1">
          <a:blip r:embed="rId6">
            <a:alphaModFix/>
          </a:blip>
          <a:srcRect b="0" l="0" r="0" t="0"/>
          <a:stretch/>
        </p:blipFill>
        <p:spPr>
          <a:xfrm rot="-5400000">
            <a:off x="7061175" y="3074529"/>
            <a:ext cx="1207294" cy="1187822"/>
          </a:xfrm>
          <a:prstGeom prst="rect">
            <a:avLst/>
          </a:prstGeom>
          <a:noFill/>
          <a:ln>
            <a:noFill/>
          </a:ln>
        </p:spPr>
      </p:pic>
      <p:pic>
        <p:nvPicPr>
          <p:cNvPr id="125" name="Shape 125"/>
          <p:cNvPicPr preferRelativeResize="0"/>
          <p:nvPr/>
        </p:nvPicPr>
        <p:blipFill rotWithShape="1">
          <a:blip r:embed="rId7">
            <a:alphaModFix/>
          </a:blip>
          <a:srcRect b="0" l="0" r="0" t="0"/>
          <a:stretch/>
        </p:blipFill>
        <p:spPr>
          <a:xfrm rot="-5400000">
            <a:off x="715619" y="4790657"/>
            <a:ext cx="1948648" cy="1206534"/>
          </a:xfrm>
          <a:prstGeom prst="rect">
            <a:avLst/>
          </a:prstGeom>
          <a:noFill/>
          <a:ln>
            <a:noFill/>
          </a:ln>
        </p:spPr>
      </p:pic>
      <p:pic>
        <p:nvPicPr>
          <p:cNvPr descr="https://encrypted-tbn3.gstatic.com/images?q=tbn:ANd9GcT8YQbS7JyXOK4xVGw5IUqSy8G13pF1-gVDpIPildurar-sURFLpZBVwA4" id="126" name="Shape 126">
            <a:hlinkClick r:id="rId8"/>
          </p:cNvPr>
          <p:cNvPicPr preferRelativeResize="0"/>
          <p:nvPr/>
        </p:nvPicPr>
        <p:blipFill rotWithShape="1">
          <a:blip r:embed="rId9">
            <a:alphaModFix/>
          </a:blip>
          <a:srcRect b="0" l="0" r="0" t="0"/>
          <a:stretch/>
        </p:blipFill>
        <p:spPr>
          <a:xfrm>
            <a:off x="4267200" y="5083103"/>
            <a:ext cx="2362200" cy="1314453"/>
          </a:xfrm>
          <a:prstGeom prst="rect">
            <a:avLst/>
          </a:prstGeom>
          <a:noFill/>
          <a:ln>
            <a:noFill/>
          </a:ln>
        </p:spPr>
      </p:pic>
      <p:pic>
        <p:nvPicPr>
          <p:cNvPr descr="https://encrypted-tbn3.gstatic.com/images?q=tbn:ANd9GcRxuAsy-3gKLKyjK38T6qUgwpY8xd9_apbzG0jFDmPe5OOUrtSBxEEJ1uQ" id="127" name="Shape 127">
            <a:hlinkClick r:id="rId10"/>
          </p:cNvPr>
          <p:cNvPicPr preferRelativeResize="0"/>
          <p:nvPr/>
        </p:nvPicPr>
        <p:blipFill rotWithShape="1">
          <a:blip r:embed="rId11">
            <a:alphaModFix/>
          </a:blip>
          <a:srcRect b="0" l="0" r="0" t="0"/>
          <a:stretch/>
        </p:blipFill>
        <p:spPr>
          <a:xfrm>
            <a:off x="7126421" y="5178354"/>
            <a:ext cx="1181100" cy="1123950"/>
          </a:xfrm>
          <a:prstGeom prst="rect">
            <a:avLst/>
          </a:prstGeom>
          <a:noFill/>
          <a:ln>
            <a:noFill/>
          </a:ln>
        </p:spPr>
      </p:pic>
      <p:sp>
        <p:nvSpPr>
          <p:cNvPr id="128" name="Shape 128"/>
          <p:cNvSpPr txBox="1"/>
          <p:nvPr/>
        </p:nvSpPr>
        <p:spPr>
          <a:xfrm>
            <a:off x="2819400" y="4724400"/>
            <a:ext cx="580106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600" u="none" cap="none" strike="noStrike">
                <a:solidFill>
                  <a:schemeClr val="lt1"/>
                </a:solidFill>
                <a:latin typeface="Comic Sans MS"/>
                <a:ea typeface="Comic Sans MS"/>
                <a:cs typeface="Comic Sans MS"/>
                <a:sym typeface="Comic Sans MS"/>
              </a:rPr>
              <a:t>*Excessive “couch time” limits strength and motor development.</a:t>
            </a:r>
            <a:endParaRPr sz="1600">
              <a:solidFill>
                <a:schemeClr val="lt1"/>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457200" y="228600"/>
            <a:ext cx="7467600" cy="792162"/>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rPr b="0" i="0" lang="en-US" sz="2200" u="none" cap="none" strike="noStrike">
                <a:solidFill>
                  <a:schemeClr val="lt1"/>
                </a:solidFill>
                <a:latin typeface="Comic Sans MS"/>
                <a:ea typeface="Comic Sans MS"/>
                <a:cs typeface="Comic Sans MS"/>
                <a:sym typeface="Comic Sans MS"/>
              </a:rPr>
              <a:t>Screen Time:</a:t>
            </a:r>
            <a:endParaRPr b="0" i="0" sz="2200" u="none" cap="none" strike="noStrike">
              <a:solidFill>
                <a:schemeClr val="lt1"/>
              </a:solidFill>
              <a:latin typeface="Comic Sans MS"/>
              <a:ea typeface="Comic Sans MS"/>
              <a:cs typeface="Comic Sans MS"/>
              <a:sym typeface="Comic Sans MS"/>
            </a:endParaRPr>
          </a:p>
        </p:txBody>
      </p:sp>
      <p:sp>
        <p:nvSpPr>
          <p:cNvPr id="134" name="Shape 134"/>
          <p:cNvSpPr txBox="1"/>
          <p:nvPr>
            <p:ph idx="1" type="body"/>
          </p:nvPr>
        </p:nvSpPr>
        <p:spPr>
          <a:xfrm>
            <a:off x="457200" y="990600"/>
            <a:ext cx="7924800" cy="5257800"/>
          </a:xfrm>
          <a:prstGeom prst="rect">
            <a:avLst/>
          </a:prstGeom>
          <a:noFill/>
          <a:ln>
            <a:noFill/>
          </a:ln>
        </p:spPr>
        <p:txBody>
          <a:bodyPr anchorCtr="0" anchor="t" bIns="45700" lIns="91425" spcFirstLastPara="1" rIns="91425" wrap="square" tIns="45700">
            <a:noAutofit/>
          </a:bodyPr>
          <a:lstStyle/>
          <a:p>
            <a:pPr indent="-393700" lvl="0" marL="419100" marR="0" rtl="0" algn="l">
              <a:spcBef>
                <a:spcPts val="0"/>
              </a:spcBef>
              <a:spcAft>
                <a:spcPts val="0"/>
              </a:spcAft>
              <a:buClr>
                <a:schemeClr val="accent1"/>
              </a:buClr>
              <a:buSzPts val="1280"/>
              <a:buFont typeface="Noto Sans Symbols"/>
              <a:buChar char="⦿"/>
            </a:pPr>
            <a:r>
              <a:rPr b="0" i="0" lang="en-US" sz="1600" u="none" cap="none" strike="noStrike">
                <a:solidFill>
                  <a:schemeClr val="lt1"/>
                </a:solidFill>
                <a:latin typeface="Comic Sans MS"/>
                <a:ea typeface="Comic Sans MS"/>
                <a:cs typeface="Comic Sans MS"/>
                <a:sym typeface="Comic Sans MS"/>
              </a:rPr>
              <a:t>Remember, children best learn spatial concepts and how things work together by actually moving within their world and manipulating objects (not by watching TV or using a mouse/touchscreen).  Children learn through exploring with their whole bodies, including all of their senses.  </a:t>
            </a:r>
            <a:endParaRPr/>
          </a:p>
          <a:p>
            <a:pPr indent="-393700" lvl="0" marL="419100" marR="0" rtl="0" algn="l">
              <a:spcBef>
                <a:spcPts val="320"/>
              </a:spcBef>
              <a:spcAft>
                <a:spcPts val="0"/>
              </a:spcAft>
              <a:buClr>
                <a:schemeClr val="accent1"/>
              </a:buClr>
              <a:buSzPts val="1280"/>
              <a:buFont typeface="Noto Sans Symbols"/>
              <a:buChar char="⦿"/>
            </a:pPr>
            <a:r>
              <a:rPr b="0" i="0" lang="en-US" sz="1600" u="none" cap="none" strike="noStrike">
                <a:solidFill>
                  <a:schemeClr val="lt1"/>
                </a:solidFill>
                <a:latin typeface="Comic Sans MS"/>
                <a:ea typeface="Comic Sans MS"/>
                <a:cs typeface="Comic Sans MS"/>
                <a:sym typeface="Comic Sans MS"/>
              </a:rPr>
              <a:t>Excessive screen time (TV, tablets, etc.) can limit:</a:t>
            </a:r>
            <a:endParaRPr/>
          </a:p>
          <a:p>
            <a:pPr indent="-284163" lvl="1" marL="639763" marR="0" rtl="0" algn="l">
              <a:spcBef>
                <a:spcPts val="320"/>
              </a:spcBef>
              <a:spcAft>
                <a:spcPts val="0"/>
              </a:spcAft>
              <a:buClr>
                <a:srgbClr val="6EA0B0"/>
              </a:buClr>
              <a:buSzPts val="1440"/>
              <a:buFont typeface="Noto Sans Symbols"/>
              <a:buChar char="▪"/>
            </a:pPr>
            <a:r>
              <a:rPr b="0" i="0" lang="en-US" sz="1600" u="none" cap="none" strike="noStrike">
                <a:solidFill>
                  <a:srgbClr val="FFFFFF"/>
                </a:solidFill>
                <a:latin typeface="Comic Sans MS"/>
                <a:ea typeface="Comic Sans MS"/>
                <a:cs typeface="Comic Sans MS"/>
                <a:sym typeface="Comic Sans MS"/>
              </a:rPr>
              <a:t>Social skills</a:t>
            </a:r>
            <a:endParaRPr/>
          </a:p>
          <a:p>
            <a:pPr indent="-284163" lvl="1" marL="639763" marR="0" rtl="0" algn="l">
              <a:spcBef>
                <a:spcPts val="320"/>
              </a:spcBef>
              <a:spcAft>
                <a:spcPts val="0"/>
              </a:spcAft>
              <a:buClr>
                <a:srgbClr val="6EA0B0"/>
              </a:buClr>
              <a:buSzPts val="1440"/>
              <a:buFont typeface="Noto Sans Symbols"/>
              <a:buChar char="▪"/>
            </a:pPr>
            <a:r>
              <a:rPr b="0" i="0" lang="en-US" sz="1600" u="none" cap="none" strike="noStrike">
                <a:solidFill>
                  <a:srgbClr val="FFFFFF"/>
                </a:solidFill>
                <a:latin typeface="Comic Sans MS"/>
                <a:ea typeface="Comic Sans MS"/>
                <a:cs typeface="Comic Sans MS"/>
                <a:sym typeface="Comic Sans MS"/>
              </a:rPr>
              <a:t>Language</a:t>
            </a:r>
            <a:endParaRPr/>
          </a:p>
          <a:p>
            <a:pPr indent="-284163" lvl="1" marL="639763" marR="0" rtl="0" algn="l">
              <a:spcBef>
                <a:spcPts val="320"/>
              </a:spcBef>
              <a:spcAft>
                <a:spcPts val="0"/>
              </a:spcAft>
              <a:buClr>
                <a:srgbClr val="6EA0B0"/>
              </a:buClr>
              <a:buSzPts val="1440"/>
              <a:buFont typeface="Noto Sans Symbols"/>
              <a:buChar char="▪"/>
            </a:pPr>
            <a:r>
              <a:rPr b="0" i="0" lang="en-US" sz="1600" u="none" cap="none" strike="noStrike">
                <a:solidFill>
                  <a:srgbClr val="FFFFFF"/>
                </a:solidFill>
                <a:latin typeface="Comic Sans MS"/>
                <a:ea typeface="Comic Sans MS"/>
                <a:cs typeface="Comic Sans MS"/>
                <a:sym typeface="Comic Sans MS"/>
              </a:rPr>
              <a:t>Creativity </a:t>
            </a:r>
            <a:endParaRPr/>
          </a:p>
          <a:p>
            <a:pPr indent="-284163" lvl="1" marL="639763" marR="0" rtl="0" algn="l">
              <a:spcBef>
                <a:spcPts val="320"/>
              </a:spcBef>
              <a:spcAft>
                <a:spcPts val="0"/>
              </a:spcAft>
              <a:buClr>
                <a:srgbClr val="6EA0B0"/>
              </a:buClr>
              <a:buSzPts val="1440"/>
              <a:buFont typeface="Noto Sans Symbols"/>
              <a:buChar char="▪"/>
            </a:pPr>
            <a:r>
              <a:rPr b="0" i="0" lang="en-US" sz="1600" u="none" cap="none" strike="noStrike">
                <a:solidFill>
                  <a:srgbClr val="FFFFFF"/>
                </a:solidFill>
                <a:latin typeface="Comic Sans MS"/>
                <a:ea typeface="Comic Sans MS"/>
                <a:cs typeface="Comic Sans MS"/>
                <a:sym typeface="Comic Sans MS"/>
              </a:rPr>
              <a:t>Attention</a:t>
            </a:r>
            <a:endParaRPr/>
          </a:p>
          <a:p>
            <a:pPr indent="-284163" lvl="1" marL="639763" marR="0" rtl="0" algn="l">
              <a:spcBef>
                <a:spcPts val="320"/>
              </a:spcBef>
              <a:spcAft>
                <a:spcPts val="0"/>
              </a:spcAft>
              <a:buClr>
                <a:srgbClr val="6EA0B0"/>
              </a:buClr>
              <a:buSzPts val="1440"/>
              <a:buFont typeface="Noto Sans Symbols"/>
              <a:buChar char="▪"/>
            </a:pPr>
            <a:r>
              <a:rPr b="0" i="0" lang="en-US" sz="1600" u="none" cap="none" strike="noStrike">
                <a:solidFill>
                  <a:srgbClr val="FFFFFF"/>
                </a:solidFill>
                <a:latin typeface="Comic Sans MS"/>
                <a:ea typeface="Comic Sans MS"/>
                <a:cs typeface="Comic Sans MS"/>
                <a:sym typeface="Comic Sans MS"/>
              </a:rPr>
              <a:t>Fitness</a:t>
            </a:r>
            <a:endParaRPr b="0" i="0" sz="1600" u="none" cap="none" strike="noStrike">
              <a:solidFill>
                <a:schemeClr val="lt1"/>
              </a:solidFill>
              <a:latin typeface="Comic Sans MS"/>
              <a:ea typeface="Comic Sans MS"/>
              <a:cs typeface="Comic Sans MS"/>
              <a:sym typeface="Comic Sans MS"/>
            </a:endParaRPr>
          </a:p>
          <a:p>
            <a:pPr indent="-11112" lvl="0" marL="36512" marR="0" rtl="0" algn="l">
              <a:spcBef>
                <a:spcPts val="240"/>
              </a:spcBef>
              <a:spcAft>
                <a:spcPts val="0"/>
              </a:spcAft>
              <a:buClr>
                <a:schemeClr val="accent1"/>
              </a:buClr>
              <a:buFont typeface="Noto Sans Symbols"/>
              <a:buNone/>
            </a:pPr>
            <a:r>
              <a:t/>
            </a:r>
            <a:endParaRPr b="0" i="0" sz="1200" u="none" cap="none" strike="noStrike">
              <a:solidFill>
                <a:schemeClr val="lt1"/>
              </a:solidFill>
              <a:latin typeface="Comic Sans MS"/>
              <a:ea typeface="Comic Sans MS"/>
              <a:cs typeface="Comic Sans MS"/>
              <a:sym typeface="Comic Sans MS"/>
            </a:endParaRPr>
          </a:p>
          <a:p>
            <a:pPr indent="-11112" lvl="0" marL="36512" marR="0" rtl="0" algn="l">
              <a:spcBef>
                <a:spcPts val="320"/>
              </a:spcBef>
              <a:spcAft>
                <a:spcPts val="0"/>
              </a:spcAft>
              <a:buClr>
                <a:schemeClr val="accent1"/>
              </a:buClr>
              <a:buFont typeface="Noto Sans Symbols"/>
              <a:buNone/>
            </a:pPr>
            <a:r>
              <a:rPr b="0" i="0" lang="en-US" sz="1600" u="none" cap="none" strike="noStrike">
                <a:solidFill>
                  <a:schemeClr val="lt1"/>
                </a:solidFill>
                <a:latin typeface="Comic Sans MS"/>
                <a:ea typeface="Comic Sans MS"/>
                <a:cs typeface="Comic Sans MS"/>
                <a:sym typeface="Comic Sans MS"/>
              </a:rPr>
              <a:t>*</a:t>
            </a:r>
            <a:r>
              <a:rPr b="0" i="0" lang="en-US" sz="1600" u="sng" cap="none" strike="noStrike">
                <a:solidFill>
                  <a:schemeClr val="lt1"/>
                </a:solidFill>
                <a:latin typeface="Comic Sans MS"/>
                <a:ea typeface="Comic Sans MS"/>
                <a:cs typeface="Comic Sans MS"/>
                <a:sym typeface="Comic Sans MS"/>
              </a:rPr>
              <a:t>Some</a:t>
            </a:r>
            <a:r>
              <a:rPr b="0" i="0" lang="en-US" sz="1600" u="none" cap="none" strike="noStrike">
                <a:solidFill>
                  <a:schemeClr val="lt1"/>
                </a:solidFill>
                <a:latin typeface="Comic Sans MS"/>
                <a:ea typeface="Comic Sans MS"/>
                <a:cs typeface="Comic Sans MS"/>
                <a:sym typeface="Comic Sans MS"/>
              </a:rPr>
              <a:t> carefully monitored screen activities with quality content can benefit older  children.  But what’s most important for children is lots of time for hands-on creative and active play, time in nature, and face-to-face interactions.</a:t>
            </a:r>
            <a:endParaRPr b="0" i="0" sz="1600" u="none" cap="none" strike="noStrike">
              <a:solidFill>
                <a:schemeClr val="lt1"/>
              </a:solidFill>
              <a:latin typeface="Comic Sans MS"/>
              <a:ea typeface="Comic Sans MS"/>
              <a:cs typeface="Comic Sans MS"/>
              <a:sym typeface="Comic Sans MS"/>
            </a:endParaRPr>
          </a:p>
        </p:txBody>
      </p:sp>
      <p:sp>
        <p:nvSpPr>
          <p:cNvPr id="135" name="Shape 135"/>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en-US" sz="1000">
                <a:solidFill>
                  <a:srgbClr val="9A9997"/>
                </a:solidFill>
                <a:latin typeface="Arial"/>
                <a:ea typeface="Arial"/>
                <a:cs typeface="Arial"/>
                <a:sym typeface="Arial"/>
              </a:rPr>
              <a:t>‹#›</a:t>
            </a:fld>
            <a:endParaRPr sz="1000">
              <a:solidFill>
                <a:srgbClr val="9A9997"/>
              </a:solidFill>
              <a:latin typeface="Arial"/>
              <a:ea typeface="Arial"/>
              <a:cs typeface="Arial"/>
              <a:sym typeface="Arial"/>
            </a:endParaRPr>
          </a:p>
        </p:txBody>
      </p:sp>
      <p:pic>
        <p:nvPicPr>
          <p:cNvPr id="136" name="Shape 136"/>
          <p:cNvPicPr preferRelativeResize="0"/>
          <p:nvPr/>
        </p:nvPicPr>
        <p:blipFill rotWithShape="1">
          <a:blip r:embed="rId3">
            <a:alphaModFix/>
          </a:blip>
          <a:srcRect b="0" l="0" r="0" t="0"/>
          <a:stretch/>
        </p:blipFill>
        <p:spPr>
          <a:xfrm>
            <a:off x="1371600" y="5038773"/>
            <a:ext cx="1676400" cy="1414464"/>
          </a:xfrm>
          <a:prstGeom prst="rect">
            <a:avLst/>
          </a:prstGeom>
          <a:noFill/>
          <a:ln>
            <a:noFill/>
          </a:ln>
        </p:spPr>
      </p:pic>
      <p:pic>
        <p:nvPicPr>
          <p:cNvPr id="137" name="Shape 137"/>
          <p:cNvPicPr preferRelativeResize="0"/>
          <p:nvPr/>
        </p:nvPicPr>
        <p:blipFill rotWithShape="1">
          <a:blip r:embed="rId4">
            <a:alphaModFix/>
          </a:blip>
          <a:srcRect b="0" l="0" r="0" t="0"/>
          <a:stretch/>
        </p:blipFill>
        <p:spPr>
          <a:xfrm>
            <a:off x="5943600" y="4904117"/>
            <a:ext cx="1757363" cy="15551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en-US" sz="1000">
                <a:solidFill>
                  <a:srgbClr val="9A9997"/>
                </a:solidFill>
                <a:latin typeface="Arial"/>
                <a:ea typeface="Arial"/>
                <a:cs typeface="Arial"/>
                <a:sym typeface="Arial"/>
              </a:rPr>
              <a:t>‹#›</a:t>
            </a:fld>
            <a:endParaRPr sz="1000">
              <a:solidFill>
                <a:srgbClr val="9A9997"/>
              </a:solidFill>
              <a:latin typeface="Arial"/>
              <a:ea typeface="Arial"/>
              <a:cs typeface="Arial"/>
              <a:sym typeface="Arial"/>
            </a:endParaRPr>
          </a:p>
        </p:txBody>
      </p:sp>
      <p:sp>
        <p:nvSpPr>
          <p:cNvPr id="143" name="Shape 143"/>
          <p:cNvSpPr txBox="1"/>
          <p:nvPr>
            <p:ph type="title"/>
          </p:nvPr>
        </p:nvSpPr>
        <p:spPr>
          <a:xfrm>
            <a:off x="152400" y="152400"/>
            <a:ext cx="6858000" cy="838200"/>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rPr b="0" i="0" lang="en-US" sz="3200" u="none" cap="none" strike="noStrike">
                <a:solidFill>
                  <a:schemeClr val="lt1"/>
                </a:solidFill>
                <a:latin typeface="Comic Sans MS"/>
                <a:ea typeface="Comic Sans MS"/>
                <a:cs typeface="Comic Sans MS"/>
                <a:sym typeface="Comic Sans MS"/>
              </a:rPr>
              <a:t>   </a:t>
            </a:r>
            <a:r>
              <a:rPr b="0" i="0" lang="en-US" sz="2200" u="none" cap="none" strike="noStrike">
                <a:solidFill>
                  <a:schemeClr val="lt1"/>
                </a:solidFill>
                <a:latin typeface="Comic Sans MS"/>
                <a:ea typeface="Comic Sans MS"/>
                <a:cs typeface="Comic Sans MS"/>
                <a:sym typeface="Comic Sans MS"/>
              </a:rPr>
              <a:t>Looking at School Motor Readiness:</a:t>
            </a:r>
            <a:endParaRPr/>
          </a:p>
        </p:txBody>
      </p:sp>
      <p:sp>
        <p:nvSpPr>
          <p:cNvPr id="144" name="Shape 144"/>
          <p:cNvSpPr txBox="1"/>
          <p:nvPr>
            <p:ph idx="1" type="body"/>
          </p:nvPr>
        </p:nvSpPr>
        <p:spPr>
          <a:xfrm>
            <a:off x="304800" y="1066066"/>
            <a:ext cx="7267575" cy="3581400"/>
          </a:xfrm>
          <a:prstGeom prst="rect">
            <a:avLst/>
          </a:prstGeom>
          <a:noFill/>
          <a:ln>
            <a:noFill/>
          </a:ln>
        </p:spPr>
        <p:txBody>
          <a:bodyPr anchorCtr="0" anchor="t" bIns="45700" lIns="91425" spcFirstLastPara="1" rIns="91425" wrap="square" tIns="45700">
            <a:noAutofit/>
          </a:bodyPr>
          <a:lstStyle/>
          <a:p>
            <a:pPr indent="-273050" lvl="0" marL="273050" marR="0" rtl="0" algn="l">
              <a:spcBef>
                <a:spcPts val="0"/>
              </a:spcBef>
              <a:spcAft>
                <a:spcPts val="0"/>
              </a:spcAft>
              <a:buClr>
                <a:schemeClr val="accent1"/>
              </a:buClr>
              <a:buSzPts val="1280"/>
              <a:buFont typeface="Noto Sans Symbols"/>
              <a:buChar char="⦿"/>
            </a:pPr>
            <a:r>
              <a:rPr b="0" i="0" lang="en-US" sz="1600" u="none" cap="none" strike="noStrike">
                <a:solidFill>
                  <a:schemeClr val="lt1"/>
                </a:solidFill>
                <a:latin typeface="Comic Sans MS"/>
                <a:ea typeface="Comic Sans MS"/>
                <a:cs typeface="Comic Sans MS"/>
                <a:sym typeface="Comic Sans MS"/>
              </a:rPr>
              <a:t>Ability to sit in a chair at kindergarten table</a:t>
            </a:r>
            <a:endParaRPr/>
          </a:p>
          <a:p>
            <a:pPr indent="-284163" lvl="1" marL="639763" marR="0" rtl="0" algn="l">
              <a:spcBef>
                <a:spcPts val="320"/>
              </a:spcBef>
              <a:spcAft>
                <a:spcPts val="0"/>
              </a:spcAft>
              <a:buClr>
                <a:schemeClr val="accent1"/>
              </a:buClr>
              <a:buSzPts val="1440"/>
              <a:buFont typeface="Noto Sans Symbols"/>
              <a:buChar char="▪"/>
            </a:pPr>
            <a:r>
              <a:rPr b="0" i="0" lang="en-US" sz="1600" u="none" cap="none" strike="noStrike">
                <a:solidFill>
                  <a:schemeClr val="lt1"/>
                </a:solidFill>
                <a:latin typeface="Comic Sans MS"/>
                <a:ea typeface="Comic Sans MS"/>
                <a:cs typeface="Comic Sans MS"/>
                <a:sym typeface="Comic Sans MS"/>
              </a:rPr>
              <a:t>Maintain upright sitting position with hands free for coloring, writing, using scissors, etc.</a:t>
            </a:r>
            <a:endParaRPr/>
          </a:p>
          <a:p>
            <a:pPr indent="-284163" lvl="1" marL="639763" marR="0" rtl="0" algn="l">
              <a:spcBef>
                <a:spcPts val="320"/>
              </a:spcBef>
              <a:spcAft>
                <a:spcPts val="0"/>
              </a:spcAft>
              <a:buClr>
                <a:schemeClr val="accent1"/>
              </a:buClr>
              <a:buSzPts val="1440"/>
              <a:buFont typeface="Noto Sans Symbols"/>
              <a:buChar char="▪"/>
            </a:pPr>
            <a:r>
              <a:rPr b="0" i="0" lang="en-US" sz="1600" u="none" cap="none" strike="noStrike">
                <a:solidFill>
                  <a:schemeClr val="lt1"/>
                </a:solidFill>
                <a:latin typeface="Comic Sans MS"/>
                <a:ea typeface="Comic Sans MS"/>
                <a:cs typeface="Comic Sans MS"/>
                <a:sym typeface="Comic Sans MS"/>
              </a:rPr>
              <a:t>Adequate endurance for length of table activity</a:t>
            </a:r>
            <a:endParaRPr/>
          </a:p>
          <a:p>
            <a:pPr indent="-284163" lvl="1" marL="639763" marR="0" rtl="0" algn="l">
              <a:spcBef>
                <a:spcPts val="320"/>
              </a:spcBef>
              <a:spcAft>
                <a:spcPts val="0"/>
              </a:spcAft>
              <a:buClr>
                <a:schemeClr val="accent1"/>
              </a:buClr>
              <a:buSzPts val="1440"/>
              <a:buFont typeface="Noto Sans Symbols"/>
              <a:buChar char="▪"/>
            </a:pPr>
            <a:r>
              <a:rPr b="0" i="0" lang="en-US" sz="1600" u="none" cap="none" strike="noStrike">
                <a:solidFill>
                  <a:schemeClr val="lt1"/>
                </a:solidFill>
                <a:latin typeface="Comic Sans MS"/>
                <a:ea typeface="Comic Sans MS"/>
                <a:cs typeface="Comic Sans MS"/>
                <a:sym typeface="Comic Sans MS"/>
              </a:rPr>
              <a:t>Adequate balance/awareness of position to prevent falling           out of chair</a:t>
            </a:r>
            <a:endParaRPr/>
          </a:p>
          <a:p>
            <a:pPr indent="0" lvl="0" marL="0" marR="0" rtl="0" algn="l">
              <a:lnSpc>
                <a:spcPct val="80000"/>
              </a:lnSpc>
              <a:spcBef>
                <a:spcPts val="320"/>
              </a:spcBef>
              <a:spcAft>
                <a:spcPts val="0"/>
              </a:spcAft>
              <a:buClr>
                <a:schemeClr val="accent1"/>
              </a:buClr>
              <a:buFont typeface="Noto Sans Symbols"/>
              <a:buNone/>
            </a:pPr>
            <a:r>
              <a:t/>
            </a:r>
            <a:endParaRPr b="0" i="0" sz="1600" u="none" cap="none" strike="noStrike">
              <a:solidFill>
                <a:schemeClr val="lt1"/>
              </a:solidFill>
              <a:latin typeface="Comic Sans MS"/>
              <a:ea typeface="Comic Sans MS"/>
              <a:cs typeface="Comic Sans MS"/>
              <a:sym typeface="Comic Sans MS"/>
            </a:endParaRPr>
          </a:p>
          <a:p>
            <a:pPr indent="-273050" lvl="0" marL="273050" marR="0" rtl="0" algn="l">
              <a:lnSpc>
                <a:spcPct val="80000"/>
              </a:lnSpc>
              <a:spcBef>
                <a:spcPts val="320"/>
              </a:spcBef>
              <a:spcAft>
                <a:spcPts val="0"/>
              </a:spcAft>
              <a:buClr>
                <a:schemeClr val="accent1"/>
              </a:buClr>
              <a:buSzPts val="1280"/>
              <a:buFont typeface="Noto Sans Symbols"/>
              <a:buChar char="⦿"/>
            </a:pPr>
            <a:r>
              <a:rPr b="0" i="0" lang="en-US" sz="1600" u="none" cap="none" strike="noStrike">
                <a:solidFill>
                  <a:schemeClr val="lt1"/>
                </a:solidFill>
                <a:latin typeface="Comic Sans MS"/>
                <a:ea typeface="Comic Sans MS"/>
                <a:cs typeface="Comic Sans MS"/>
                <a:sym typeface="Comic Sans MS"/>
              </a:rPr>
              <a:t>Ability to maintain upright sitting on the floor with peers for Circle </a:t>
            </a:r>
            <a:endParaRPr/>
          </a:p>
          <a:p>
            <a:pPr indent="-284163" lvl="1" marL="639763" marR="0" rtl="0" algn="l">
              <a:lnSpc>
                <a:spcPct val="80000"/>
              </a:lnSpc>
              <a:spcBef>
                <a:spcPts val="320"/>
              </a:spcBef>
              <a:spcAft>
                <a:spcPts val="0"/>
              </a:spcAft>
              <a:buClr>
                <a:schemeClr val="accent1"/>
              </a:buClr>
              <a:buSzPts val="1440"/>
              <a:buFont typeface="Noto Sans Symbols"/>
              <a:buChar char="▪"/>
            </a:pPr>
            <a:r>
              <a:rPr b="0" i="0" lang="en-US" sz="1600" u="none" cap="none" strike="noStrike">
                <a:solidFill>
                  <a:schemeClr val="lt1"/>
                </a:solidFill>
                <a:latin typeface="Comic Sans MS"/>
                <a:ea typeface="Comic Sans MS"/>
                <a:cs typeface="Comic Sans MS"/>
                <a:sym typeface="Comic Sans MS"/>
              </a:rPr>
              <a:t>Strength to hold body up without leaning/using hands</a:t>
            </a:r>
            <a:endParaRPr/>
          </a:p>
          <a:p>
            <a:pPr indent="-284163" lvl="1" marL="639763" marR="0" rtl="0" algn="l">
              <a:lnSpc>
                <a:spcPct val="80000"/>
              </a:lnSpc>
              <a:spcBef>
                <a:spcPts val="320"/>
              </a:spcBef>
              <a:spcAft>
                <a:spcPts val="0"/>
              </a:spcAft>
              <a:buClr>
                <a:schemeClr val="accent1"/>
              </a:buClr>
              <a:buSzPts val="1440"/>
              <a:buFont typeface="Noto Sans Symbols"/>
              <a:buChar char="▪"/>
            </a:pPr>
            <a:r>
              <a:rPr b="0" i="0" lang="en-US" sz="1600" u="none" cap="none" strike="noStrike">
                <a:solidFill>
                  <a:schemeClr val="lt1"/>
                </a:solidFill>
                <a:latin typeface="Comic Sans MS"/>
                <a:ea typeface="Comic Sans MS"/>
                <a:cs typeface="Comic Sans MS"/>
                <a:sym typeface="Comic Sans MS"/>
              </a:rPr>
              <a:t>Adequate endurance</a:t>
            </a:r>
            <a:endParaRPr/>
          </a:p>
          <a:p>
            <a:pPr indent="-284163" lvl="1" marL="639763" marR="0" rtl="0" algn="l">
              <a:lnSpc>
                <a:spcPct val="80000"/>
              </a:lnSpc>
              <a:spcBef>
                <a:spcPts val="320"/>
              </a:spcBef>
              <a:spcAft>
                <a:spcPts val="0"/>
              </a:spcAft>
              <a:buClr>
                <a:schemeClr val="accent1"/>
              </a:buClr>
              <a:buFont typeface="Courgette"/>
              <a:buNone/>
            </a:pPr>
            <a:r>
              <a:t/>
            </a:r>
            <a:endParaRPr b="0" i="0" sz="1600" u="none" cap="none" strike="noStrike">
              <a:solidFill>
                <a:schemeClr val="lt1"/>
              </a:solidFill>
              <a:latin typeface="Comic Sans MS"/>
              <a:ea typeface="Comic Sans MS"/>
              <a:cs typeface="Comic Sans MS"/>
              <a:sym typeface="Comic Sans MS"/>
            </a:endParaRPr>
          </a:p>
          <a:p>
            <a:pPr indent="-273050" lvl="0" marL="273050" marR="0" rtl="0" algn="l">
              <a:lnSpc>
                <a:spcPct val="80000"/>
              </a:lnSpc>
              <a:spcBef>
                <a:spcPts val="320"/>
              </a:spcBef>
              <a:spcAft>
                <a:spcPts val="0"/>
              </a:spcAft>
              <a:buClr>
                <a:schemeClr val="accent1"/>
              </a:buClr>
              <a:buSzPts val="1280"/>
              <a:buFont typeface="Noto Sans Symbols"/>
              <a:buChar char="⦿"/>
            </a:pPr>
            <a:r>
              <a:rPr b="0" i="0" lang="en-US" sz="1600" u="none" cap="none" strike="noStrike">
                <a:solidFill>
                  <a:schemeClr val="lt1"/>
                </a:solidFill>
                <a:latin typeface="Comic Sans MS"/>
                <a:ea typeface="Comic Sans MS"/>
                <a:cs typeface="Comic Sans MS"/>
                <a:sym typeface="Comic Sans MS"/>
              </a:rPr>
              <a:t>Coordination of movement for fine motor skills</a:t>
            </a:r>
            <a:endParaRPr/>
          </a:p>
          <a:p>
            <a:pPr indent="-284163" lvl="1" marL="639763" marR="0" rtl="0" algn="l">
              <a:lnSpc>
                <a:spcPct val="90000"/>
              </a:lnSpc>
              <a:spcBef>
                <a:spcPts val="320"/>
              </a:spcBef>
              <a:spcAft>
                <a:spcPts val="0"/>
              </a:spcAft>
              <a:buClr>
                <a:schemeClr val="accent1"/>
              </a:buClr>
              <a:buSzPts val="1440"/>
              <a:buFont typeface="Noto Sans Symbols"/>
              <a:buChar char="▪"/>
            </a:pPr>
            <a:r>
              <a:rPr b="0" i="0" lang="en-US" sz="1600" u="none" cap="none" strike="noStrike">
                <a:solidFill>
                  <a:schemeClr val="lt1"/>
                </a:solidFill>
                <a:latin typeface="Comic Sans MS"/>
                <a:ea typeface="Comic Sans MS"/>
                <a:cs typeface="Comic Sans MS"/>
                <a:sym typeface="Comic Sans MS"/>
              </a:rPr>
              <a:t>Readiness for pre-writing tasks</a:t>
            </a:r>
            <a:endParaRPr/>
          </a:p>
          <a:p>
            <a:pPr indent="-284163" lvl="1" marL="639763" marR="0" rtl="0" algn="l">
              <a:lnSpc>
                <a:spcPct val="90000"/>
              </a:lnSpc>
              <a:spcBef>
                <a:spcPts val="320"/>
              </a:spcBef>
              <a:spcAft>
                <a:spcPts val="0"/>
              </a:spcAft>
              <a:buClr>
                <a:schemeClr val="accent1"/>
              </a:buClr>
              <a:buSzPts val="1440"/>
              <a:buFont typeface="Noto Sans Symbols"/>
              <a:buChar char="▪"/>
            </a:pPr>
            <a:r>
              <a:rPr b="0" i="0" lang="en-US" sz="1600" u="none" cap="none" strike="noStrike">
                <a:solidFill>
                  <a:schemeClr val="lt1"/>
                </a:solidFill>
                <a:latin typeface="Comic Sans MS"/>
                <a:ea typeface="Comic Sans MS"/>
                <a:cs typeface="Comic Sans MS"/>
                <a:sym typeface="Comic Sans MS"/>
              </a:rPr>
              <a:t>Finger isolation skills and readiness for tool use                   (scissors, markers, crayons)</a:t>
            </a:r>
            <a:endParaRPr/>
          </a:p>
        </p:txBody>
      </p:sp>
      <p:pic>
        <p:nvPicPr>
          <p:cNvPr id="145" name="Shape 145"/>
          <p:cNvPicPr preferRelativeResize="0"/>
          <p:nvPr/>
        </p:nvPicPr>
        <p:blipFill rotWithShape="1">
          <a:blip r:embed="rId3">
            <a:alphaModFix/>
          </a:blip>
          <a:srcRect b="0" l="0" r="0" t="0"/>
          <a:stretch/>
        </p:blipFill>
        <p:spPr>
          <a:xfrm>
            <a:off x="3733800" y="4892060"/>
            <a:ext cx="1447800" cy="1329717"/>
          </a:xfrm>
          <a:prstGeom prst="rect">
            <a:avLst/>
          </a:prstGeom>
          <a:noFill/>
          <a:ln>
            <a:noFill/>
          </a:ln>
        </p:spPr>
      </p:pic>
      <p:pic>
        <p:nvPicPr>
          <p:cNvPr descr="ANd9GcQO7NxVtWaBpParkmTxIzhrq2pftufLGlIiJcniA00Olg5J-Xxkf1j_MQ" id="146" name="Shape 146">
            <a:hlinkClick r:id="rId4"/>
          </p:cNvPr>
          <p:cNvPicPr preferRelativeResize="0"/>
          <p:nvPr/>
        </p:nvPicPr>
        <p:blipFill rotWithShape="1">
          <a:blip r:embed="rId5">
            <a:alphaModFix/>
          </a:blip>
          <a:srcRect b="0" l="0" r="0" t="0"/>
          <a:stretch/>
        </p:blipFill>
        <p:spPr>
          <a:xfrm>
            <a:off x="6934200" y="3276600"/>
            <a:ext cx="1409700" cy="1284288"/>
          </a:xfrm>
          <a:prstGeom prst="rect">
            <a:avLst/>
          </a:prstGeom>
          <a:noFill/>
          <a:ln>
            <a:noFill/>
          </a:ln>
        </p:spPr>
      </p:pic>
      <p:sp>
        <p:nvSpPr>
          <p:cNvPr id="147" name="Shape 147"/>
          <p:cNvSpPr txBox="1"/>
          <p:nvPr/>
        </p:nvSpPr>
        <p:spPr>
          <a:xfrm>
            <a:off x="6648450" y="4647585"/>
            <a:ext cx="1981200" cy="2444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lt1"/>
                </a:solidFill>
                <a:latin typeface="Arial"/>
                <a:ea typeface="Arial"/>
                <a:cs typeface="Arial"/>
                <a:sym typeface="Arial"/>
              </a:rPr>
              <a:t>Position should be discouraged</a:t>
            </a:r>
            <a:endParaRPr/>
          </a:p>
        </p:txBody>
      </p:sp>
      <p:pic>
        <p:nvPicPr>
          <p:cNvPr descr="ANd9GcRUrFhy3Zlp6yJcWP-wnqh5rf1wRwvHID21opuBbRwDuEHcosMgOYamGu0" id="148" name="Shape 148">
            <a:hlinkClick r:id="rId6"/>
          </p:cNvPr>
          <p:cNvPicPr preferRelativeResize="0"/>
          <p:nvPr/>
        </p:nvPicPr>
        <p:blipFill rotWithShape="1">
          <a:blip r:embed="rId7">
            <a:alphaModFix/>
          </a:blip>
          <a:srcRect b="0" l="0" r="0" t="11111"/>
          <a:stretch/>
        </p:blipFill>
        <p:spPr>
          <a:xfrm>
            <a:off x="7170738" y="990600"/>
            <a:ext cx="1173162" cy="1447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457200" y="457200"/>
            <a:ext cx="7467600" cy="762000"/>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rPr b="0" i="0" lang="en-US" sz="2200" u="none" cap="none" strike="noStrike">
                <a:solidFill>
                  <a:srgbClr val="FFFFFF"/>
                </a:solidFill>
                <a:latin typeface="Comic Sans MS"/>
                <a:ea typeface="Comic Sans MS"/>
                <a:cs typeface="Comic Sans MS"/>
                <a:sym typeface="Comic Sans MS"/>
              </a:rPr>
              <a:t>Looking at School Motor Readiness (continued):</a:t>
            </a:r>
            <a:endParaRPr b="0" i="0" sz="4600" u="none" cap="none" strike="noStrike">
              <a:solidFill>
                <a:schemeClr val="lt1"/>
              </a:solidFill>
              <a:latin typeface="Source Sans Pro"/>
              <a:ea typeface="Source Sans Pro"/>
              <a:cs typeface="Source Sans Pro"/>
              <a:sym typeface="Source Sans Pro"/>
            </a:endParaRPr>
          </a:p>
        </p:txBody>
      </p:sp>
      <p:sp>
        <p:nvSpPr>
          <p:cNvPr id="154" name="Shape 154"/>
          <p:cNvSpPr txBox="1"/>
          <p:nvPr>
            <p:ph idx="1" type="body"/>
          </p:nvPr>
        </p:nvSpPr>
        <p:spPr>
          <a:xfrm>
            <a:off x="381000" y="1295400"/>
            <a:ext cx="6705600" cy="4800600"/>
          </a:xfrm>
          <a:prstGeom prst="rect">
            <a:avLst/>
          </a:prstGeom>
          <a:noFill/>
          <a:ln>
            <a:noFill/>
          </a:ln>
        </p:spPr>
        <p:txBody>
          <a:bodyPr anchorCtr="0" anchor="t" bIns="45700" lIns="91425" spcFirstLastPara="1" rIns="91425" wrap="square" tIns="45700">
            <a:noAutofit/>
          </a:bodyPr>
          <a:lstStyle/>
          <a:p>
            <a:pPr indent="-393700" lvl="0" marL="419100" marR="0" rtl="0" algn="l">
              <a:spcBef>
                <a:spcPts val="0"/>
              </a:spcBef>
              <a:spcAft>
                <a:spcPts val="0"/>
              </a:spcAft>
              <a:buClr>
                <a:schemeClr val="accent1"/>
              </a:buClr>
              <a:buSzPts val="1280"/>
              <a:buFont typeface="Noto Sans Symbols"/>
              <a:buChar char="⦿"/>
            </a:pPr>
            <a:r>
              <a:rPr b="0" i="0" lang="en-US" sz="1600" u="none" cap="none" strike="noStrike">
                <a:solidFill>
                  <a:schemeClr val="lt1"/>
                </a:solidFill>
                <a:latin typeface="Comic Sans MS"/>
                <a:ea typeface="Comic Sans MS"/>
                <a:cs typeface="Comic Sans MS"/>
                <a:sym typeface="Comic Sans MS"/>
              </a:rPr>
              <a:t>Recess/Physical Education</a:t>
            </a:r>
            <a:endParaRPr/>
          </a:p>
          <a:p>
            <a:pPr indent="-284163" lvl="1" marL="639763" marR="0" rtl="0" algn="l">
              <a:spcBef>
                <a:spcPts val="320"/>
              </a:spcBef>
              <a:spcAft>
                <a:spcPts val="0"/>
              </a:spcAft>
              <a:buClr>
                <a:schemeClr val="accent1"/>
              </a:buClr>
              <a:buSzPts val="1440"/>
              <a:buFont typeface="Noto Sans Symbols"/>
              <a:buChar char="▪"/>
            </a:pPr>
            <a:r>
              <a:rPr b="0" i="0" lang="en-US" sz="1600" u="none" cap="none" strike="noStrike">
                <a:solidFill>
                  <a:schemeClr val="lt1"/>
                </a:solidFill>
                <a:latin typeface="Comic Sans MS"/>
                <a:ea typeface="Comic Sans MS"/>
                <a:cs typeface="Comic Sans MS"/>
                <a:sym typeface="Comic Sans MS"/>
              </a:rPr>
              <a:t>Movement skills: run, jump, hop, gallop, skip, etc. </a:t>
            </a:r>
            <a:endParaRPr/>
          </a:p>
          <a:p>
            <a:pPr indent="-284163" lvl="1" marL="639763" marR="0" rtl="0" algn="l">
              <a:spcBef>
                <a:spcPts val="320"/>
              </a:spcBef>
              <a:spcAft>
                <a:spcPts val="0"/>
              </a:spcAft>
              <a:buClr>
                <a:schemeClr val="accent1"/>
              </a:buClr>
              <a:buSzPts val="1440"/>
              <a:buFont typeface="Noto Sans Symbols"/>
              <a:buChar char="▪"/>
            </a:pPr>
            <a:r>
              <a:rPr b="0" i="0" lang="en-US" sz="1600" u="none" cap="none" strike="noStrike">
                <a:solidFill>
                  <a:schemeClr val="lt1"/>
                </a:solidFill>
                <a:latin typeface="Comic Sans MS"/>
                <a:ea typeface="Comic Sans MS"/>
                <a:cs typeface="Comic Sans MS"/>
                <a:sym typeface="Comic Sans MS"/>
              </a:rPr>
              <a:t>Ball skills: catch, throw, kick, etc.</a:t>
            </a:r>
            <a:endParaRPr/>
          </a:p>
          <a:p>
            <a:pPr indent="-11112" lvl="0" marL="36512" marR="0" rtl="0" algn="l">
              <a:spcBef>
                <a:spcPts val="320"/>
              </a:spcBef>
              <a:spcAft>
                <a:spcPts val="0"/>
              </a:spcAft>
              <a:buClr>
                <a:schemeClr val="accent1"/>
              </a:buClr>
              <a:buFont typeface="Noto Sans Symbols"/>
              <a:buNone/>
            </a:pPr>
            <a:r>
              <a:t/>
            </a:r>
            <a:endParaRPr b="0" i="0" sz="1600" u="none" cap="none" strike="noStrike">
              <a:solidFill>
                <a:schemeClr val="lt1"/>
              </a:solidFill>
              <a:latin typeface="Comic Sans MS"/>
              <a:ea typeface="Comic Sans MS"/>
              <a:cs typeface="Comic Sans MS"/>
              <a:sym typeface="Comic Sans MS"/>
            </a:endParaRPr>
          </a:p>
          <a:p>
            <a:pPr indent="-393700" lvl="0" marL="419100" marR="0" rtl="0" algn="l">
              <a:spcBef>
                <a:spcPts val="320"/>
              </a:spcBef>
              <a:spcAft>
                <a:spcPts val="0"/>
              </a:spcAft>
              <a:buClr>
                <a:schemeClr val="accent1"/>
              </a:buClr>
              <a:buSzPts val="1280"/>
              <a:buFont typeface="Noto Sans Symbols"/>
              <a:buChar char="⦿"/>
            </a:pPr>
            <a:r>
              <a:rPr b="0" i="0" lang="en-US" sz="1600" u="none" cap="none" strike="noStrike">
                <a:solidFill>
                  <a:schemeClr val="lt1"/>
                </a:solidFill>
                <a:latin typeface="Comic Sans MS"/>
                <a:ea typeface="Comic Sans MS"/>
                <a:cs typeface="Comic Sans MS"/>
                <a:sym typeface="Comic Sans MS"/>
              </a:rPr>
              <a:t>Self-Help Skills – encourage independence </a:t>
            </a:r>
            <a:endParaRPr/>
          </a:p>
          <a:p>
            <a:pPr indent="-284163" lvl="1" marL="639763" marR="0" rtl="0" algn="l">
              <a:spcBef>
                <a:spcPts val="320"/>
              </a:spcBef>
              <a:spcAft>
                <a:spcPts val="0"/>
              </a:spcAft>
              <a:buClr>
                <a:schemeClr val="accent1"/>
              </a:buClr>
              <a:buSzPts val="1440"/>
              <a:buFont typeface="Noto Sans Symbols"/>
              <a:buChar char="▪"/>
            </a:pPr>
            <a:r>
              <a:rPr b="0" i="0" lang="en-US" sz="1600" u="none" cap="none" strike="noStrike">
                <a:solidFill>
                  <a:schemeClr val="lt1"/>
                </a:solidFill>
                <a:latin typeface="Comic Sans MS"/>
                <a:ea typeface="Comic Sans MS"/>
                <a:cs typeface="Comic Sans MS"/>
                <a:sym typeface="Comic Sans MS"/>
              </a:rPr>
              <a:t>Dressing, including shoes, socks and coat</a:t>
            </a:r>
            <a:endParaRPr/>
          </a:p>
          <a:p>
            <a:pPr indent="-284163" lvl="1" marL="639763" marR="0" rtl="0" algn="l">
              <a:spcBef>
                <a:spcPts val="320"/>
              </a:spcBef>
              <a:spcAft>
                <a:spcPts val="0"/>
              </a:spcAft>
              <a:buClr>
                <a:schemeClr val="accent1"/>
              </a:buClr>
              <a:buSzPts val="1440"/>
              <a:buFont typeface="Noto Sans Symbols"/>
              <a:buChar char="▪"/>
            </a:pPr>
            <a:r>
              <a:rPr b="0" i="0" lang="en-US" sz="1600" u="none" cap="none" strike="noStrike">
                <a:solidFill>
                  <a:schemeClr val="lt1"/>
                </a:solidFill>
                <a:latin typeface="Comic Sans MS"/>
                <a:ea typeface="Comic Sans MS"/>
                <a:cs typeface="Comic Sans MS"/>
                <a:sym typeface="Comic Sans MS"/>
              </a:rPr>
              <a:t>Bathroom routine</a:t>
            </a:r>
            <a:endParaRPr/>
          </a:p>
          <a:p>
            <a:pPr indent="-284163" lvl="1" marL="639763" marR="0" rtl="0" algn="l">
              <a:spcBef>
                <a:spcPts val="320"/>
              </a:spcBef>
              <a:spcAft>
                <a:spcPts val="0"/>
              </a:spcAft>
              <a:buClr>
                <a:schemeClr val="accent1"/>
              </a:buClr>
              <a:buSzPts val="1440"/>
              <a:buFont typeface="Noto Sans Symbols"/>
              <a:buChar char="▪"/>
            </a:pPr>
            <a:r>
              <a:rPr b="0" i="0" lang="en-US" sz="1600" u="none" cap="none" strike="noStrike">
                <a:solidFill>
                  <a:schemeClr val="lt1"/>
                </a:solidFill>
                <a:latin typeface="Comic Sans MS"/>
                <a:ea typeface="Comic Sans MS"/>
                <a:cs typeface="Comic Sans MS"/>
                <a:sym typeface="Comic Sans MS"/>
              </a:rPr>
              <a:t>Assisting with fasteners</a:t>
            </a:r>
            <a:endParaRPr/>
          </a:p>
          <a:p>
            <a:pPr indent="-284163" lvl="1" marL="639763" marR="0" rtl="0" algn="l">
              <a:spcBef>
                <a:spcPts val="320"/>
              </a:spcBef>
              <a:spcAft>
                <a:spcPts val="0"/>
              </a:spcAft>
              <a:buClr>
                <a:schemeClr val="accent1"/>
              </a:buClr>
              <a:buSzPts val="1440"/>
              <a:buFont typeface="Noto Sans Symbols"/>
              <a:buChar char="▪"/>
            </a:pPr>
            <a:r>
              <a:rPr b="0" i="0" lang="en-US" sz="1600" u="none" cap="none" strike="noStrike">
                <a:solidFill>
                  <a:schemeClr val="lt1"/>
                </a:solidFill>
                <a:latin typeface="Comic Sans MS"/>
                <a:ea typeface="Comic Sans MS"/>
                <a:cs typeface="Comic Sans MS"/>
                <a:sym typeface="Comic Sans MS"/>
              </a:rPr>
              <a:t>Putting away backpack</a:t>
            </a:r>
            <a:endParaRPr/>
          </a:p>
          <a:p>
            <a:pPr indent="-11112" lvl="0" marL="36512" marR="0" rtl="0" algn="l">
              <a:spcBef>
                <a:spcPts val="320"/>
              </a:spcBef>
              <a:spcAft>
                <a:spcPts val="0"/>
              </a:spcAft>
              <a:buClr>
                <a:schemeClr val="accent1"/>
              </a:buClr>
              <a:buFont typeface="Noto Sans Symbols"/>
              <a:buNone/>
            </a:pPr>
            <a:r>
              <a:t/>
            </a:r>
            <a:endParaRPr b="0" i="0" sz="1600" u="none" cap="none" strike="noStrike">
              <a:solidFill>
                <a:schemeClr val="lt1"/>
              </a:solidFill>
              <a:latin typeface="Comic Sans MS"/>
              <a:ea typeface="Comic Sans MS"/>
              <a:cs typeface="Comic Sans MS"/>
              <a:sym typeface="Comic Sans MS"/>
            </a:endParaRPr>
          </a:p>
          <a:p>
            <a:pPr indent="-11112" lvl="0" marL="36512" marR="0" rtl="0" algn="l">
              <a:spcBef>
                <a:spcPts val="320"/>
              </a:spcBef>
              <a:spcAft>
                <a:spcPts val="0"/>
              </a:spcAft>
              <a:buClr>
                <a:schemeClr val="accent1"/>
              </a:buClr>
              <a:buFont typeface="Noto Sans Symbols"/>
              <a:buNone/>
            </a:pPr>
            <a:r>
              <a:t/>
            </a:r>
            <a:endParaRPr b="0" i="0" sz="1600" u="none" cap="none" strike="noStrike">
              <a:solidFill>
                <a:schemeClr val="lt1"/>
              </a:solidFill>
              <a:latin typeface="Comic Sans MS"/>
              <a:ea typeface="Comic Sans MS"/>
              <a:cs typeface="Comic Sans MS"/>
              <a:sym typeface="Comic Sans MS"/>
            </a:endParaRPr>
          </a:p>
          <a:p>
            <a:pPr indent="-11112" lvl="0" marL="36512" marR="0" rtl="0" algn="l">
              <a:spcBef>
                <a:spcPts val="320"/>
              </a:spcBef>
              <a:spcAft>
                <a:spcPts val="0"/>
              </a:spcAft>
              <a:buClr>
                <a:schemeClr val="accent1"/>
              </a:buClr>
              <a:buFont typeface="Noto Sans Symbols"/>
              <a:buNone/>
            </a:pPr>
            <a:r>
              <a:t/>
            </a:r>
            <a:endParaRPr b="0" i="0" sz="1600" u="none" cap="none" strike="noStrike">
              <a:solidFill>
                <a:schemeClr val="lt1"/>
              </a:solidFill>
              <a:latin typeface="Comic Sans MS"/>
              <a:ea typeface="Comic Sans MS"/>
              <a:cs typeface="Comic Sans MS"/>
              <a:sym typeface="Comic Sans MS"/>
            </a:endParaRPr>
          </a:p>
          <a:p>
            <a:pPr indent="-11112" lvl="0" marL="36512" marR="0" rtl="0" algn="l">
              <a:spcBef>
                <a:spcPts val="320"/>
              </a:spcBef>
              <a:spcAft>
                <a:spcPts val="0"/>
              </a:spcAft>
              <a:buClr>
                <a:schemeClr val="accent1"/>
              </a:buClr>
              <a:buFont typeface="Noto Sans Symbols"/>
              <a:buNone/>
            </a:pPr>
            <a:r>
              <a:t/>
            </a:r>
            <a:endParaRPr b="0" i="0" sz="1600" u="none" cap="none" strike="noStrike">
              <a:solidFill>
                <a:schemeClr val="lt1"/>
              </a:solidFill>
              <a:latin typeface="Comic Sans MS"/>
              <a:ea typeface="Comic Sans MS"/>
              <a:cs typeface="Comic Sans MS"/>
              <a:sym typeface="Comic Sans MS"/>
            </a:endParaRPr>
          </a:p>
          <a:p>
            <a:pPr indent="-11112" lvl="0" marL="36512" marR="0" rtl="0" algn="l">
              <a:spcBef>
                <a:spcPts val="320"/>
              </a:spcBef>
              <a:spcAft>
                <a:spcPts val="0"/>
              </a:spcAft>
              <a:buClr>
                <a:schemeClr val="accent1"/>
              </a:buClr>
              <a:buFont typeface="Noto Sans Symbols"/>
              <a:buNone/>
            </a:pPr>
            <a:r>
              <a:t/>
            </a:r>
            <a:endParaRPr b="0" i="0" sz="1600" u="none" cap="none" strike="noStrike">
              <a:solidFill>
                <a:schemeClr val="lt1"/>
              </a:solidFill>
              <a:latin typeface="Comic Sans MS"/>
              <a:ea typeface="Comic Sans MS"/>
              <a:cs typeface="Comic Sans MS"/>
              <a:sym typeface="Comic Sans MS"/>
            </a:endParaRPr>
          </a:p>
          <a:p>
            <a:pPr indent="-11112" lvl="0" marL="36512" marR="0" rtl="0" algn="l">
              <a:spcBef>
                <a:spcPts val="320"/>
              </a:spcBef>
              <a:spcAft>
                <a:spcPts val="0"/>
              </a:spcAft>
              <a:buClr>
                <a:schemeClr val="accent1"/>
              </a:buClr>
              <a:buFont typeface="Noto Sans Symbols"/>
              <a:buNone/>
            </a:pPr>
            <a:r>
              <a:rPr b="0" i="0" lang="en-US" sz="1600" u="none" cap="none" strike="noStrike">
                <a:solidFill>
                  <a:schemeClr val="lt1"/>
                </a:solidFill>
                <a:latin typeface="Comic Sans MS"/>
                <a:ea typeface="Comic Sans MS"/>
                <a:cs typeface="Comic Sans MS"/>
                <a:sym typeface="Comic Sans MS"/>
              </a:rPr>
              <a:t>     *Establishing routines at home prior to the start of the school</a:t>
            </a:r>
            <a:endParaRPr/>
          </a:p>
          <a:p>
            <a:pPr indent="-11112" lvl="0" marL="36512" marR="0" rtl="0" algn="l">
              <a:spcBef>
                <a:spcPts val="320"/>
              </a:spcBef>
              <a:spcAft>
                <a:spcPts val="0"/>
              </a:spcAft>
              <a:buClr>
                <a:schemeClr val="accent1"/>
              </a:buClr>
              <a:buFont typeface="Noto Sans Symbols"/>
              <a:buNone/>
            </a:pPr>
            <a:r>
              <a:rPr b="0" i="0" lang="en-US" sz="1600" u="none" cap="none" strike="noStrike">
                <a:solidFill>
                  <a:schemeClr val="lt1"/>
                </a:solidFill>
                <a:latin typeface="Comic Sans MS"/>
                <a:ea typeface="Comic Sans MS"/>
                <a:cs typeface="Comic Sans MS"/>
                <a:sym typeface="Comic Sans MS"/>
              </a:rPr>
              <a:t>       year will help your child become better organized</a:t>
            </a:r>
            <a:endParaRPr/>
          </a:p>
          <a:p>
            <a:pPr indent="-11112" lvl="0" marL="36512" marR="0" rtl="0" algn="l">
              <a:spcBef>
                <a:spcPts val="320"/>
              </a:spcBef>
              <a:spcAft>
                <a:spcPts val="0"/>
              </a:spcAft>
              <a:buClr>
                <a:schemeClr val="accent1"/>
              </a:buClr>
              <a:buFont typeface="Noto Sans Symbols"/>
              <a:buNone/>
            </a:pPr>
            <a:r>
              <a:t/>
            </a:r>
            <a:endParaRPr b="0" i="0" sz="1600" u="none" cap="none" strike="noStrike">
              <a:solidFill>
                <a:schemeClr val="lt1"/>
              </a:solidFill>
              <a:latin typeface="Comic Sans MS"/>
              <a:ea typeface="Comic Sans MS"/>
              <a:cs typeface="Comic Sans MS"/>
              <a:sym typeface="Comic Sans MS"/>
            </a:endParaRPr>
          </a:p>
        </p:txBody>
      </p:sp>
      <p:sp>
        <p:nvSpPr>
          <p:cNvPr id="155" name="Shape 155"/>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en-US" sz="1000">
                <a:solidFill>
                  <a:srgbClr val="9A9997"/>
                </a:solidFill>
                <a:latin typeface="Arial"/>
                <a:ea typeface="Arial"/>
                <a:cs typeface="Arial"/>
                <a:sym typeface="Arial"/>
              </a:rPr>
              <a:t>‹#›</a:t>
            </a:fld>
            <a:endParaRPr sz="1000">
              <a:solidFill>
                <a:srgbClr val="9A9997"/>
              </a:solidFill>
              <a:latin typeface="Arial"/>
              <a:ea typeface="Arial"/>
              <a:cs typeface="Arial"/>
              <a:sym typeface="Arial"/>
            </a:endParaRPr>
          </a:p>
        </p:txBody>
      </p:sp>
      <p:pic>
        <p:nvPicPr>
          <p:cNvPr id="156" name="Shape 156"/>
          <p:cNvPicPr preferRelativeResize="0"/>
          <p:nvPr/>
        </p:nvPicPr>
        <p:blipFill rotWithShape="1">
          <a:blip r:embed="rId3">
            <a:alphaModFix/>
          </a:blip>
          <a:srcRect b="0" l="0" r="0" t="0"/>
          <a:stretch/>
        </p:blipFill>
        <p:spPr>
          <a:xfrm>
            <a:off x="6096000" y="1219199"/>
            <a:ext cx="2293219" cy="1523467"/>
          </a:xfrm>
          <a:prstGeom prst="rect">
            <a:avLst/>
          </a:prstGeom>
          <a:noFill/>
          <a:ln>
            <a:noFill/>
          </a:ln>
        </p:spPr>
      </p:pic>
      <p:pic>
        <p:nvPicPr>
          <p:cNvPr id="157" name="Shape 157"/>
          <p:cNvPicPr preferRelativeResize="0"/>
          <p:nvPr/>
        </p:nvPicPr>
        <p:blipFill rotWithShape="1">
          <a:blip r:embed="rId4">
            <a:alphaModFix/>
          </a:blip>
          <a:srcRect b="0" l="0" r="0" t="0"/>
          <a:stretch/>
        </p:blipFill>
        <p:spPr>
          <a:xfrm>
            <a:off x="4271596" y="3429000"/>
            <a:ext cx="1274884" cy="1524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457200" y="274638"/>
            <a:ext cx="7467600" cy="1249362"/>
          </a:xfrm>
          <a:prstGeom prst="rect">
            <a:avLst/>
          </a:prstGeom>
          <a:noFill/>
          <a:ln>
            <a:noFill/>
          </a:ln>
        </p:spPr>
        <p:txBody>
          <a:bodyPr anchorCtr="0" anchor="ctr" bIns="45700" lIns="45700" spcFirstLastPara="1" rIns="45700" wrap="square" tIns="45700">
            <a:noAutofit/>
          </a:bodyPr>
          <a:lstStyle/>
          <a:p>
            <a:pPr indent="0" lvl="0" marL="0" marR="0" rtl="0" algn="ctr">
              <a:spcBef>
                <a:spcPts val="0"/>
              </a:spcBef>
              <a:spcAft>
                <a:spcPts val="0"/>
              </a:spcAft>
              <a:buNone/>
            </a:pPr>
            <a:r>
              <a:rPr b="0" i="0" lang="en-US" sz="3600" u="none" cap="none" strike="noStrike">
                <a:solidFill>
                  <a:schemeClr val="lt1"/>
                </a:solidFill>
                <a:latin typeface="Comic Sans MS"/>
                <a:ea typeface="Comic Sans MS"/>
                <a:cs typeface="Comic Sans MS"/>
                <a:sym typeface="Comic Sans MS"/>
              </a:rPr>
              <a:t>Pre-requisites for </a:t>
            </a:r>
            <a:br>
              <a:rPr b="0" i="0" lang="en-US" sz="3600" u="none" cap="none" strike="noStrike">
                <a:solidFill>
                  <a:schemeClr val="lt1"/>
                </a:solidFill>
                <a:latin typeface="Comic Sans MS"/>
                <a:ea typeface="Comic Sans MS"/>
                <a:cs typeface="Comic Sans MS"/>
                <a:sym typeface="Comic Sans MS"/>
              </a:rPr>
            </a:br>
            <a:r>
              <a:rPr b="0" i="0" lang="en-US" sz="3600" u="none" cap="none" strike="noStrike">
                <a:solidFill>
                  <a:schemeClr val="lt1"/>
                </a:solidFill>
                <a:latin typeface="Comic Sans MS"/>
                <a:ea typeface="Comic Sans MS"/>
                <a:cs typeface="Comic Sans MS"/>
                <a:sym typeface="Comic Sans MS"/>
              </a:rPr>
              <a:t>Handwriting Success</a:t>
            </a:r>
            <a:endParaRPr b="0" i="0" sz="3600" u="none" cap="none" strike="noStrike">
              <a:solidFill>
                <a:schemeClr val="lt1"/>
              </a:solidFill>
              <a:latin typeface="Comic Sans MS"/>
              <a:ea typeface="Comic Sans MS"/>
              <a:cs typeface="Comic Sans MS"/>
              <a:sym typeface="Comic Sans MS"/>
            </a:endParaRPr>
          </a:p>
        </p:txBody>
      </p:sp>
      <p:grpSp>
        <p:nvGrpSpPr>
          <p:cNvPr id="163" name="Shape 163"/>
          <p:cNvGrpSpPr/>
          <p:nvPr/>
        </p:nvGrpSpPr>
        <p:grpSpPr>
          <a:xfrm>
            <a:off x="457200" y="1676400"/>
            <a:ext cx="7467599" cy="4449762"/>
            <a:chOff x="0" y="0"/>
            <a:chExt cx="7467599" cy="4449762"/>
          </a:xfrm>
        </p:grpSpPr>
        <p:sp>
          <p:nvSpPr>
            <p:cNvPr id="164" name="Shape 164"/>
            <p:cNvSpPr/>
            <p:nvPr/>
          </p:nvSpPr>
          <p:spPr>
            <a:xfrm>
              <a:off x="2489200" y="0"/>
              <a:ext cx="2489199" cy="1483254"/>
            </a:xfrm>
            <a:prstGeom prst="trapezoid">
              <a:avLst>
                <a:gd fmla="val 83910" name="adj"/>
              </a:avLst>
            </a:prstGeom>
            <a:solidFill>
              <a:schemeClr val="accent3"/>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 name="Shape 165"/>
            <p:cNvSpPr txBox="1"/>
            <p:nvPr/>
          </p:nvSpPr>
          <p:spPr>
            <a:xfrm>
              <a:off x="2489200" y="0"/>
              <a:ext cx="2489199" cy="1483254"/>
            </a:xfrm>
            <a:prstGeom prst="rect">
              <a:avLst/>
            </a:prstGeom>
            <a:noFill/>
            <a:ln>
              <a:noFill/>
            </a:ln>
          </p:spPr>
          <p:txBody>
            <a:bodyPr anchorCtr="0" anchor="ctr" bIns="40625" lIns="40625" spcFirstLastPara="1" rIns="40625" wrap="square" tIns="40625">
              <a:noAutofit/>
            </a:bodyPr>
            <a:lstStyle/>
            <a:p>
              <a:pPr indent="0" lvl="0" marL="0" marR="0" rtl="0" algn="ctr">
                <a:lnSpc>
                  <a:spcPct val="90000"/>
                </a:lnSpc>
                <a:spcBef>
                  <a:spcPts val="0"/>
                </a:spcBef>
                <a:spcAft>
                  <a:spcPts val="0"/>
                </a:spcAft>
                <a:buNone/>
              </a:pPr>
              <a:r>
                <a:rPr lang="en-US" sz="3200">
                  <a:solidFill>
                    <a:srgbClr val="F2F2F2"/>
                  </a:solidFill>
                  <a:latin typeface="Arial"/>
                  <a:ea typeface="Arial"/>
                  <a:cs typeface="Arial"/>
                  <a:sym typeface="Arial"/>
                </a:rPr>
                <a:t>Skilled hand use</a:t>
              </a:r>
              <a:endParaRPr sz="3200">
                <a:solidFill>
                  <a:srgbClr val="F2F2F2"/>
                </a:solidFill>
                <a:latin typeface="Arial"/>
                <a:ea typeface="Arial"/>
                <a:cs typeface="Arial"/>
                <a:sym typeface="Arial"/>
              </a:endParaRPr>
            </a:p>
          </p:txBody>
        </p:sp>
        <p:sp>
          <p:nvSpPr>
            <p:cNvPr id="166" name="Shape 166"/>
            <p:cNvSpPr/>
            <p:nvPr/>
          </p:nvSpPr>
          <p:spPr>
            <a:xfrm>
              <a:off x="1244600" y="1483254"/>
              <a:ext cx="4978399" cy="1483254"/>
            </a:xfrm>
            <a:prstGeom prst="trapezoid">
              <a:avLst>
                <a:gd fmla="val 83910" name="adj"/>
              </a:avLst>
            </a:prstGeom>
            <a:solidFill>
              <a:srgbClr val="72958D"/>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 name="Shape 167"/>
            <p:cNvSpPr txBox="1"/>
            <p:nvPr/>
          </p:nvSpPr>
          <p:spPr>
            <a:xfrm>
              <a:off x="2115820" y="1483254"/>
              <a:ext cx="3235960" cy="1483254"/>
            </a:xfrm>
            <a:prstGeom prst="rect">
              <a:avLst/>
            </a:prstGeom>
            <a:noFill/>
            <a:ln>
              <a:noFill/>
            </a:ln>
          </p:spPr>
          <p:txBody>
            <a:bodyPr anchorCtr="0" anchor="ctr" bIns="44450" lIns="44450" spcFirstLastPara="1" rIns="44450" wrap="square" tIns="44450">
              <a:noAutofit/>
            </a:bodyPr>
            <a:lstStyle/>
            <a:p>
              <a:pPr indent="0" lvl="0" marL="0" marR="0" rtl="0" algn="ctr">
                <a:lnSpc>
                  <a:spcPct val="90000"/>
                </a:lnSpc>
                <a:spcBef>
                  <a:spcPts val="0"/>
                </a:spcBef>
                <a:spcAft>
                  <a:spcPts val="0"/>
                </a:spcAft>
                <a:buNone/>
              </a:pPr>
              <a:r>
                <a:rPr lang="en-US" sz="3500">
                  <a:solidFill>
                    <a:schemeClr val="lt1"/>
                  </a:solidFill>
                  <a:latin typeface="Arial"/>
                  <a:ea typeface="Arial"/>
                  <a:cs typeface="Arial"/>
                  <a:sym typeface="Arial"/>
                </a:rPr>
                <a:t>Wrist stability and forearm control</a:t>
              </a:r>
              <a:endParaRPr sz="3500">
                <a:solidFill>
                  <a:schemeClr val="lt1"/>
                </a:solidFill>
                <a:latin typeface="Arial"/>
                <a:ea typeface="Arial"/>
                <a:cs typeface="Arial"/>
                <a:sym typeface="Arial"/>
              </a:endParaRPr>
            </a:p>
          </p:txBody>
        </p:sp>
        <p:sp>
          <p:nvSpPr>
            <p:cNvPr id="168" name="Shape 168"/>
            <p:cNvSpPr/>
            <p:nvPr/>
          </p:nvSpPr>
          <p:spPr>
            <a:xfrm>
              <a:off x="0" y="2966508"/>
              <a:ext cx="7467599" cy="1483254"/>
            </a:xfrm>
            <a:prstGeom prst="trapezoid">
              <a:avLst>
                <a:gd fmla="val 83910" name="adj"/>
              </a:avLst>
            </a:prstGeom>
            <a:solidFill>
              <a:srgbClr val="73845F"/>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9" name="Shape 169"/>
            <p:cNvSpPr txBox="1"/>
            <p:nvPr/>
          </p:nvSpPr>
          <p:spPr>
            <a:xfrm>
              <a:off x="1306829" y="2966508"/>
              <a:ext cx="4853940" cy="1483254"/>
            </a:xfrm>
            <a:prstGeom prst="rect">
              <a:avLst/>
            </a:prstGeom>
            <a:noFill/>
            <a:ln>
              <a:noFill/>
            </a:ln>
          </p:spPr>
          <p:txBody>
            <a:bodyPr anchorCtr="0" anchor="ctr" bIns="44450" lIns="44450" spcFirstLastPara="1" rIns="44450" wrap="square" tIns="44450">
              <a:noAutofit/>
            </a:bodyPr>
            <a:lstStyle/>
            <a:p>
              <a:pPr indent="0" lvl="0" marL="0" marR="0" rtl="0" algn="ctr">
                <a:lnSpc>
                  <a:spcPct val="90000"/>
                </a:lnSpc>
                <a:spcBef>
                  <a:spcPts val="0"/>
                </a:spcBef>
                <a:spcAft>
                  <a:spcPts val="0"/>
                </a:spcAft>
                <a:buNone/>
              </a:pPr>
              <a:r>
                <a:rPr lang="en-US" sz="3500">
                  <a:solidFill>
                    <a:schemeClr val="lt1"/>
                  </a:solidFill>
                  <a:latin typeface="Arial"/>
                  <a:ea typeface="Arial"/>
                  <a:cs typeface="Arial"/>
                  <a:sym typeface="Arial"/>
                </a:rPr>
                <a:t>Balance/Postural stability and shoulder stability</a:t>
              </a:r>
              <a:endParaRPr sz="3500">
                <a:solidFill>
                  <a:schemeClr val="lt1"/>
                </a:solidFill>
                <a:latin typeface="Arial"/>
                <a:ea typeface="Arial"/>
                <a:cs typeface="Arial"/>
                <a:sym typeface="Arial"/>
              </a:endParaRPr>
            </a:p>
          </p:txBody>
        </p:sp>
      </p:grpSp>
      <p:sp>
        <p:nvSpPr>
          <p:cNvPr id="170" name="Shape 170"/>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en-US" sz="1000">
                <a:solidFill>
                  <a:srgbClr val="9A9997"/>
                </a:solidFill>
                <a:latin typeface="Arial"/>
                <a:ea typeface="Arial"/>
                <a:cs typeface="Arial"/>
                <a:sym typeface="Arial"/>
              </a:rPr>
              <a:t>‹#›</a:t>
            </a:fld>
            <a:endParaRPr sz="1000">
              <a:solidFill>
                <a:srgbClr val="9A9997"/>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en-US" sz="1000">
                <a:solidFill>
                  <a:srgbClr val="9A9997"/>
                </a:solidFill>
                <a:latin typeface="Arial"/>
                <a:ea typeface="Arial"/>
                <a:cs typeface="Arial"/>
                <a:sym typeface="Arial"/>
              </a:rPr>
              <a:t>‹#›</a:t>
            </a:fld>
            <a:endParaRPr sz="1000">
              <a:solidFill>
                <a:srgbClr val="9A9997"/>
              </a:solidFill>
              <a:latin typeface="Arial"/>
              <a:ea typeface="Arial"/>
              <a:cs typeface="Arial"/>
              <a:sym typeface="Arial"/>
            </a:endParaRPr>
          </a:p>
        </p:txBody>
      </p:sp>
      <p:sp>
        <p:nvSpPr>
          <p:cNvPr id="176" name="Shape 176"/>
          <p:cNvSpPr txBox="1"/>
          <p:nvPr>
            <p:ph idx="1" type="body"/>
          </p:nvPr>
        </p:nvSpPr>
        <p:spPr>
          <a:xfrm>
            <a:off x="228600" y="304800"/>
            <a:ext cx="4800600" cy="5322888"/>
          </a:xfrm>
          <a:prstGeom prst="rect">
            <a:avLst/>
          </a:prstGeom>
          <a:noFill/>
          <a:ln>
            <a:noFill/>
          </a:ln>
        </p:spPr>
        <p:txBody>
          <a:bodyPr anchorCtr="0" anchor="t" bIns="45700" lIns="91425" spcFirstLastPara="1" rIns="91425" wrap="square" tIns="45700">
            <a:noAutofit/>
          </a:bodyPr>
          <a:lstStyle/>
          <a:p>
            <a:pPr indent="-393700" lvl="0" marL="419100" marR="0" rtl="0" algn="l">
              <a:lnSpc>
                <a:spcPct val="80000"/>
              </a:lnSpc>
              <a:spcBef>
                <a:spcPts val="0"/>
              </a:spcBef>
              <a:spcAft>
                <a:spcPts val="0"/>
              </a:spcAft>
              <a:buClr>
                <a:schemeClr val="accent1"/>
              </a:buClr>
              <a:buFont typeface="Noto Sans Symbols"/>
              <a:buNone/>
            </a:pPr>
            <a:r>
              <a:rPr b="1" i="0" lang="en-US" sz="1800" u="none" cap="none" strike="noStrike">
                <a:solidFill>
                  <a:schemeClr val="lt1"/>
                </a:solidFill>
                <a:latin typeface="Comic Sans MS"/>
                <a:ea typeface="Comic Sans MS"/>
                <a:cs typeface="Comic Sans MS"/>
                <a:sym typeface="Comic Sans MS"/>
              </a:rPr>
              <a:t>Development of Grasp and Finger Skills</a:t>
            </a:r>
            <a:r>
              <a:rPr b="0" i="0" lang="en-US" sz="1800" u="none" cap="none" strike="noStrike">
                <a:solidFill>
                  <a:schemeClr val="lt1"/>
                </a:solidFill>
                <a:latin typeface="Comic Sans MS"/>
                <a:ea typeface="Comic Sans MS"/>
                <a:cs typeface="Comic Sans MS"/>
                <a:sym typeface="Comic Sans MS"/>
              </a:rPr>
              <a:t>:</a:t>
            </a:r>
            <a:endParaRPr/>
          </a:p>
          <a:p>
            <a:pPr indent="-393700" lvl="0" marL="419100" marR="0" rtl="0" algn="l">
              <a:lnSpc>
                <a:spcPct val="80000"/>
              </a:lnSpc>
              <a:spcBef>
                <a:spcPts val="360"/>
              </a:spcBef>
              <a:spcAft>
                <a:spcPts val="0"/>
              </a:spcAft>
              <a:buClr>
                <a:schemeClr val="accent1"/>
              </a:buClr>
              <a:buFont typeface="Noto Sans Symbols"/>
              <a:buNone/>
            </a:pPr>
            <a:r>
              <a:t/>
            </a:r>
            <a:endParaRPr b="0" i="0" sz="1800" u="none" cap="none" strike="noStrike">
              <a:solidFill>
                <a:schemeClr val="lt1"/>
              </a:solidFill>
              <a:latin typeface="Comic Sans MS"/>
              <a:ea typeface="Comic Sans MS"/>
              <a:cs typeface="Comic Sans MS"/>
              <a:sym typeface="Comic Sans MS"/>
            </a:endParaRPr>
          </a:p>
          <a:p>
            <a:pPr indent="-393700" lvl="0" marL="419100" marR="0" rtl="0" algn="l">
              <a:lnSpc>
                <a:spcPct val="80000"/>
              </a:lnSpc>
              <a:spcBef>
                <a:spcPts val="320"/>
              </a:spcBef>
              <a:spcAft>
                <a:spcPts val="0"/>
              </a:spcAft>
              <a:buClr>
                <a:schemeClr val="accent1"/>
              </a:buClr>
              <a:buSzPts val="1280"/>
              <a:buFont typeface="Noto Sans Symbols"/>
              <a:buChar char="⦿"/>
            </a:pPr>
            <a:r>
              <a:rPr b="0" i="0" lang="en-US" sz="1600" u="none" cap="none" strike="noStrike">
                <a:solidFill>
                  <a:schemeClr val="lt1"/>
                </a:solidFill>
                <a:latin typeface="Comic Sans MS"/>
                <a:ea typeface="Comic Sans MS"/>
                <a:cs typeface="Comic Sans MS"/>
                <a:sym typeface="Comic Sans MS"/>
              </a:rPr>
              <a:t>18-24 months:  Picks up crayon and scribbles, removes lid from bottle, snips with scissors, strings beads (2 or 3), turns one page at a time, improved use of spoon for feeding</a:t>
            </a:r>
            <a:endParaRPr/>
          </a:p>
          <a:p>
            <a:pPr indent="-393700" lvl="0" marL="419100" marR="0" rtl="0" algn="l">
              <a:lnSpc>
                <a:spcPct val="80000"/>
              </a:lnSpc>
              <a:spcBef>
                <a:spcPts val="320"/>
              </a:spcBef>
              <a:spcAft>
                <a:spcPts val="0"/>
              </a:spcAft>
              <a:buClr>
                <a:schemeClr val="accent1"/>
              </a:buClr>
              <a:buFont typeface="Noto Sans Symbols"/>
              <a:buNone/>
            </a:pPr>
            <a:r>
              <a:t/>
            </a:r>
            <a:endParaRPr b="0" i="0" sz="1600" u="none" cap="none" strike="noStrike">
              <a:solidFill>
                <a:schemeClr val="lt1"/>
              </a:solidFill>
              <a:latin typeface="Comic Sans MS"/>
              <a:ea typeface="Comic Sans MS"/>
              <a:cs typeface="Comic Sans MS"/>
              <a:sym typeface="Comic Sans MS"/>
            </a:endParaRPr>
          </a:p>
          <a:p>
            <a:pPr indent="-393700" lvl="0" marL="419100" marR="0" rtl="0" algn="l">
              <a:lnSpc>
                <a:spcPct val="80000"/>
              </a:lnSpc>
              <a:spcBef>
                <a:spcPts val="320"/>
              </a:spcBef>
              <a:spcAft>
                <a:spcPts val="0"/>
              </a:spcAft>
              <a:buClr>
                <a:schemeClr val="accent1"/>
              </a:buClr>
              <a:buSzPts val="1280"/>
              <a:buFont typeface="Noto Sans Symbols"/>
              <a:buChar char="⦿"/>
            </a:pPr>
            <a:r>
              <a:rPr b="0" i="0" lang="en-US" sz="1600" u="none" cap="none" strike="noStrike">
                <a:solidFill>
                  <a:schemeClr val="lt1"/>
                </a:solidFill>
                <a:latin typeface="Comic Sans MS"/>
                <a:ea typeface="Comic Sans MS"/>
                <a:cs typeface="Comic Sans MS"/>
                <a:sym typeface="Comic Sans MS"/>
              </a:rPr>
              <a:t>36-48 months: Cuts with scissors, 3 shapes in form board, hand preference for dominant hand, can help with dressing (emerging for fasteners/buttons), assist to orient the clothes (front/back &amp; right/left), emerging tripod grasp with movement coming from arm and wrist to color</a:t>
            </a:r>
            <a:endParaRPr/>
          </a:p>
          <a:p>
            <a:pPr indent="-393700" lvl="0" marL="419100" marR="0" rtl="0" algn="l">
              <a:lnSpc>
                <a:spcPct val="80000"/>
              </a:lnSpc>
              <a:spcBef>
                <a:spcPts val="320"/>
              </a:spcBef>
              <a:spcAft>
                <a:spcPts val="0"/>
              </a:spcAft>
              <a:buClr>
                <a:schemeClr val="accent1"/>
              </a:buClr>
              <a:buFont typeface="Noto Sans Symbols"/>
              <a:buNone/>
            </a:pPr>
            <a:r>
              <a:t/>
            </a:r>
            <a:endParaRPr b="0" i="0" sz="1600" u="none" cap="none" strike="noStrike">
              <a:solidFill>
                <a:schemeClr val="lt1"/>
              </a:solidFill>
              <a:latin typeface="Comic Sans MS"/>
              <a:ea typeface="Comic Sans MS"/>
              <a:cs typeface="Comic Sans MS"/>
              <a:sym typeface="Comic Sans MS"/>
            </a:endParaRPr>
          </a:p>
          <a:p>
            <a:pPr indent="-393700" lvl="0" marL="419100" marR="0" rtl="0" algn="l">
              <a:lnSpc>
                <a:spcPct val="80000"/>
              </a:lnSpc>
              <a:spcBef>
                <a:spcPts val="320"/>
              </a:spcBef>
              <a:spcAft>
                <a:spcPts val="0"/>
              </a:spcAft>
              <a:buClr>
                <a:schemeClr val="accent1"/>
              </a:buClr>
              <a:buSzPts val="1280"/>
              <a:buFont typeface="Noto Sans Symbols"/>
              <a:buChar char="⦿"/>
            </a:pPr>
            <a:r>
              <a:rPr b="0" i="0" lang="en-US" sz="1600" u="none" cap="none" strike="noStrike">
                <a:solidFill>
                  <a:schemeClr val="lt1"/>
                </a:solidFill>
                <a:latin typeface="Comic Sans MS"/>
                <a:ea typeface="Comic Sans MS"/>
                <a:cs typeface="Comic Sans MS"/>
                <a:sym typeface="Comic Sans MS"/>
              </a:rPr>
              <a:t>5-6 years: Draws recognizable person (5 parts), connect dots, builds block pyramid, draws a person (6-9 parts), dresses independently (emerging for shoe tying)</a:t>
            </a:r>
            <a:endParaRPr/>
          </a:p>
        </p:txBody>
      </p:sp>
      <p:pic>
        <p:nvPicPr>
          <p:cNvPr descr="http://www.milestonemom.com/wp-content/uploads/2010/12/Two-year-old-girl-cutting-with-scissors.jpg" id="177" name="Shape 177"/>
          <p:cNvPicPr preferRelativeResize="0"/>
          <p:nvPr/>
        </p:nvPicPr>
        <p:blipFill rotWithShape="1">
          <a:blip r:embed="rId3">
            <a:alphaModFix/>
          </a:blip>
          <a:srcRect b="0" l="0" r="0" t="0"/>
          <a:stretch/>
        </p:blipFill>
        <p:spPr>
          <a:xfrm>
            <a:off x="5334000" y="2514600"/>
            <a:ext cx="3429000" cy="3810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chnic">
  <a:themeElements>
    <a:clrScheme name="Technic">
      <a:dk1>
        <a:srgbClr val="000000"/>
      </a:dk1>
      <a:lt1>
        <a:srgbClr val="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